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836" r:id="rId1"/>
    <p:sldMasterId id="2147483837" r:id="rId2"/>
  </p:sldMasterIdLst>
  <p:notesMasterIdLst>
    <p:notesMasterId r:id="rId8"/>
  </p:notesMasterIdLst>
  <p:sldIdLst>
    <p:sldId id="256" r:id="rId3"/>
    <p:sldId id="257" r:id="rId4"/>
    <p:sldId id="258" r:id="rId5"/>
    <p:sldId id="259" r:id="rId6"/>
    <p:sldId id="260" r:id="rId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48" y="72"/>
      </p:cViewPr>
      <p:guideLst/>
    </p:cSldViewPr>
  </p:slideViewPr>
  <p:notesTextViewPr>
    <p:cViewPr>
      <p:scale>
        <a:sx n="1" d="1"/>
        <a:sy n="1" d="1"/>
      </p:scale>
      <p:origin x="0" y="-772"/>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C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2f605dcea09_5_13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Hello everyone, now I am going to introduce our team and share our main strengths. Our team is made up of members from different academic backgrounds, including psychology, animation design, hotel and tourism management, and user experience research. These diverse backgrounds give us a unique perspective, allowing us to solve complex design problems from different </a:t>
            </a:r>
            <a:r>
              <a:rPr lang="en-US" dirty="0" err="1"/>
              <a:t>way.First</a:t>
            </a:r>
            <a:r>
              <a:rPr lang="en-US" dirty="0"/>
              <a:t>, our team has strong skills in user research and user experience. Some of our members have backgrounds in psychology and user experience research, and they are good at doing deep user interviews and research, which helps us understand user needs and feedback accurately. This will allow us to design more useful </a:t>
            </a:r>
            <a:r>
              <a:rPr lang="en-US" dirty="0" err="1"/>
              <a:t>featuresSecond</a:t>
            </a:r>
            <a:r>
              <a:rPr lang="en-US" dirty="0"/>
              <a:t>, we have strong skills in art design and visual presentation. Our team includes an animation designer with deep understanding in art design and color matching, which will help us create visually appealing design. In terms of technical skills, our team also has a solid foundation. Some members have experience in web design and have learned HTML, CSS, and JavaScript. we are willing to improve our front-end and back-end coding skills. Additionally, our team members have valuable industry experience, especially in service management and customer experience. This industry knowledge allows us to design solutions that fit real-life scenarios by considering service processes and user needs. We are trying to turning user needs into actionable </a:t>
            </a:r>
            <a:r>
              <a:rPr lang="en-US" dirty="0" err="1"/>
              <a:t>design。Finally,every</a:t>
            </a:r>
            <a:r>
              <a:rPr lang="en-US"/>
              <a:t> team member is willing to actively participate, contributing our skills and knowledge to achieve the success of the project.</a:t>
            </a:r>
            <a:endParaRPr/>
          </a:p>
        </p:txBody>
      </p:sp>
      <p:sp>
        <p:nvSpPr>
          <p:cNvPr id="1788" name="Google Shape;1788;g2f605dcea09_5_1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2f605dcea09_5_13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5" name="Google Shape;1795;g2f605dcea09_5_139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sz="1200">
                <a:latin typeface="Calibri"/>
                <a:ea typeface="Calibri"/>
                <a:cs typeface="Calibri"/>
                <a:sym typeface="Calibri"/>
              </a:rPr>
              <a:t>Next, I will introduce the domain or problem space involved in this project. Our goal is to develop a comprehensive travel planning platform for college students and young people. First, there is currently no application that can effectively integrate all basic functions, such as transportation booking, accommodation booking, destination recommendation, social sharing, and collaborative travel planning.</a:t>
            </a:r>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zh-CN" sz="1200">
                <a:latin typeface="Calibri"/>
                <a:ea typeface="Calibri"/>
                <a:cs typeface="Calibri"/>
                <a:sym typeface="Calibri"/>
              </a:rPr>
              <a:t>Second, a key issue we found is personalization. We aim to meet the diverse travel goals of young travelers. They often seek unique experiences and avoid mainstream traditional tourist attractions, instead choosing lesser-known personalized routes. In addition, their travel goals vary - some may visit places associated with celebrities or movies, while others focus on cultural immersion or social interaction with locals. These different preferences pose challenges for group travel, as group members may have different needs, especially in terms of accommodation, destinations, and activities.</a:t>
            </a:r>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zh-CN" sz="1200">
                <a:latin typeface="Calibri"/>
                <a:ea typeface="Calibri"/>
                <a:cs typeface="Calibri"/>
                <a:sym typeface="Calibri"/>
              </a:rPr>
              <a:t>We also recognize the importance of addressing cultural and seasonal differences and fixed time constraints. We hope to provide timely planning and relevant suggestions, taking into account cultural differences, time zone changes, and seasonal weather changes that may affect travel plans.</a:t>
            </a:r>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zh-CN" sz="1200">
                <a:latin typeface="Calibri"/>
                <a:ea typeface="Calibri"/>
                <a:cs typeface="Calibri"/>
                <a:sym typeface="Calibri"/>
              </a:rPr>
              <a:t>In addition, with the growing influence of social media and the increasing focus on sustainable travel, we also consider incorporating these emerging trends. By combining collaborative features, a powerful customization engine, and timely reminders, our goal is to create a convenient and unique travel planning experience that meets the unique needs of young travelers.</a:t>
            </a:r>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zh-CN" sz="1200">
                <a:latin typeface="Calibri"/>
                <a:ea typeface="Calibri"/>
                <a:cs typeface="Calibri"/>
                <a:sym typeface="Calibri"/>
              </a:rPr>
              <a:t>接下来，我将介绍该项目涉及的领域或问题空间。我们的目标是为大学生和年轻人开发一个全面的旅行规划平台。首先，目前没有一个应用程序能够有效地整合所有基本功能，例如交通预订、住宿预订、目的地推荐、社交分享和协作旅行规划。</a:t>
            </a:r>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zh-CN" sz="1200">
                <a:latin typeface="Calibri"/>
                <a:ea typeface="Calibri"/>
                <a:cs typeface="Calibri"/>
                <a:sym typeface="Calibri"/>
              </a:rPr>
              <a:t>其次，我们发现的一个关键问题是个性化。我们旨在满足年轻旅行者多样化的旅行目标。他们往往寻求独特的体验，避开主流的传统旅游景点，而是选择鲜为人知的个性化路线。此外，他们的旅行目标各不相同——有些人可能会参观与名人或电影相关的地点，而另一些人则专注于文化沉浸或与当地人的社交互动。这些不同的偏好对团体旅行提出了挑战，因为团体成员可能有不同的需求，特别是在住宿、目的地和活动方面。</a:t>
            </a:r>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zh-CN" sz="1200">
                <a:latin typeface="Calibri"/>
                <a:ea typeface="Calibri"/>
                <a:cs typeface="Calibri"/>
                <a:sym typeface="Calibri"/>
              </a:rPr>
              <a:t>我们也认识到解决文化和季节差异以及固定时间限制的重要性。我们希望在提供及时的规划和相关建议，考虑到可能影响旅行计划的文化差异、时区变化和季节性天气变化。</a:t>
            </a:r>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zh-CN" sz="1200">
                <a:latin typeface="Calibri"/>
                <a:ea typeface="Calibri"/>
                <a:cs typeface="Calibri"/>
                <a:sym typeface="Calibri"/>
              </a:rPr>
              <a:t>此外，随着社交媒体影响力的不断扩大以及对可持续旅行的日益关注，我们也考虑融入这些新兴趋势。通过结合协作功能、强大的自定义引擎和及时提醒，我们的目标是创造一种便捷的特色的旅行规划体验，满足年轻旅行者的独特需求。</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2f605dcea09_5_13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1" name="Google Shape;1801;g2f605dcea09_5_139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a:t>We’ve identified a growing trend among travelers aged 18 to 35, who are moving away from traditional sightseeing towards more personalized and meaningful experiences. They are not just looking to visit new places; they want to share these experiences with like-minded individuals.</a:t>
            </a:r>
            <a:r>
              <a:rPr lang="zh-CN" sz="1100">
                <a:latin typeface="Arial"/>
                <a:ea typeface="Arial"/>
                <a:cs typeface="Arial"/>
                <a:sym typeface="Arial"/>
              </a:rPr>
              <a:t>To meet this demand, we are developing a </a:t>
            </a:r>
            <a:r>
              <a:rPr lang="zh-CN" sz="1100" b="1">
                <a:latin typeface="Arial"/>
                <a:ea typeface="Arial"/>
                <a:cs typeface="Arial"/>
                <a:sym typeface="Arial"/>
              </a:rPr>
              <a:t>social travel platform</a:t>
            </a:r>
            <a:r>
              <a:rPr lang="zh-CN" sz="1100">
                <a:latin typeface="Arial"/>
                <a:ea typeface="Arial"/>
                <a:cs typeface="Arial"/>
                <a:sym typeface="Arial"/>
              </a:rPr>
              <a:t> that connects users based on shared interests. Whether it’s attending a sports event, exploring local cuisine, or experiencing the culture of a destination, our platform will help users find companions who share these passions.</a:t>
            </a:r>
            <a:br>
              <a:rPr lang="zh-CN" sz="1100">
                <a:latin typeface="Arial"/>
                <a:ea typeface="Arial"/>
                <a:cs typeface="Arial"/>
                <a:sym typeface="Arial"/>
              </a:rPr>
            </a:br>
            <a:br>
              <a:rPr lang="zh-CN" sz="1100">
                <a:latin typeface="Arial"/>
                <a:ea typeface="Arial"/>
                <a:cs typeface="Arial"/>
                <a:sym typeface="Arial"/>
              </a:rPr>
            </a:br>
            <a:r>
              <a:rPr lang="zh-CN" sz="1300" b="1">
                <a:latin typeface="Arial"/>
                <a:ea typeface="Arial"/>
                <a:cs typeface="Arial"/>
                <a:sym typeface="Arial"/>
              </a:rPr>
              <a:t>Initial concepts</a:t>
            </a:r>
            <a:br>
              <a:rPr lang="zh-CN" sz="1100">
                <a:latin typeface="Arial"/>
                <a:ea typeface="Arial"/>
                <a:cs typeface="Arial"/>
                <a:sym typeface="Arial"/>
              </a:rPr>
            </a:br>
            <a:r>
              <a:rPr lang="zh-CN" sz="1100" b="1">
                <a:latin typeface="Arial"/>
                <a:ea typeface="Arial"/>
                <a:cs typeface="Arial"/>
                <a:sym typeface="Arial"/>
              </a:rPr>
              <a:t>Interest-Based Companion Matching:</a:t>
            </a:r>
            <a:r>
              <a:rPr lang="zh-CN" sz="1100">
                <a:latin typeface="Arial"/>
                <a:ea typeface="Arial"/>
                <a:cs typeface="Arial"/>
                <a:sym typeface="Arial"/>
              </a:rPr>
              <a:t> Helps users find travel companions with similar goals.</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zh-CN" sz="1100" b="1">
                <a:latin typeface="Arial"/>
                <a:ea typeface="Arial"/>
                <a:cs typeface="Arial"/>
                <a:sym typeface="Arial"/>
              </a:rPr>
              <a:t>Event-Centered Itinerary Planning:</a:t>
            </a:r>
            <a:r>
              <a:rPr lang="zh-CN" sz="1100">
                <a:latin typeface="Arial"/>
                <a:ea typeface="Arial"/>
                <a:cs typeface="Arial"/>
                <a:sym typeface="Arial"/>
              </a:rPr>
              <a:t> Allows personalized travel plans around specific events.</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zh-CN" sz="1100" b="1">
                <a:latin typeface="Arial"/>
                <a:ea typeface="Arial"/>
                <a:cs typeface="Arial"/>
                <a:sym typeface="Arial"/>
              </a:rPr>
              <a:t>Community Engagement:</a:t>
            </a:r>
            <a:r>
              <a:rPr lang="zh-CN" sz="1100">
                <a:latin typeface="Arial"/>
                <a:ea typeface="Arial"/>
                <a:cs typeface="Arial"/>
                <a:sym typeface="Arial"/>
              </a:rPr>
              <a:t> Fosters social interaction and collaborative trip planning.</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zh-CN" sz="1100">
                <a:latin typeface="Arial"/>
                <a:ea typeface="Arial"/>
                <a:cs typeface="Arial"/>
                <a:sym typeface="Arial"/>
              </a:rPr>
              <a:t>Now, let’s talk about our target audience—young, socially connected travelers who are highly active on platforms like Instagram and Red. These individuals have a few key characteristics:</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zh-CN" sz="1100" b="1">
                <a:latin typeface="Arial"/>
                <a:ea typeface="Arial"/>
                <a:cs typeface="Arial"/>
                <a:sym typeface="Arial"/>
              </a:rPr>
              <a:t>Social Media Savvy:</a:t>
            </a:r>
            <a:r>
              <a:rPr lang="zh-CN" sz="1100">
                <a:latin typeface="Arial"/>
                <a:ea typeface="Arial"/>
                <a:cs typeface="Arial"/>
                <a:sym typeface="Arial"/>
              </a:rPr>
              <a:t> They use social platforms to discover trends and connect with others who share their interests.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zh-CN" sz="1100" b="1">
                <a:latin typeface="Arial"/>
                <a:ea typeface="Arial"/>
                <a:cs typeface="Arial"/>
                <a:sym typeface="Arial"/>
              </a:rPr>
              <a:t>Event-Oriented:</a:t>
            </a:r>
            <a:r>
              <a:rPr lang="zh-CN" sz="1100">
                <a:latin typeface="Arial"/>
                <a:ea typeface="Arial"/>
                <a:cs typeface="Arial"/>
                <a:sym typeface="Arial"/>
              </a:rPr>
              <a:t> They often plan trips around specific events, looking for companions to join them in these experiences.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zh-CN" sz="1100" b="1">
                <a:latin typeface="Arial"/>
                <a:ea typeface="Arial"/>
                <a:cs typeface="Arial"/>
                <a:sym typeface="Arial"/>
              </a:rPr>
              <a:t>Value for Shared Experiences:</a:t>
            </a:r>
            <a:r>
              <a:rPr lang="zh-CN" sz="1100">
                <a:latin typeface="Arial"/>
                <a:ea typeface="Arial"/>
                <a:cs typeface="Arial"/>
                <a:sym typeface="Arial"/>
              </a:rPr>
              <a:t> They prioritize traveling with others who share their passions, enhancing the overall experience.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zh-CN" sz="1100" b="1">
                <a:latin typeface="Arial"/>
                <a:ea typeface="Arial"/>
                <a:cs typeface="Arial"/>
                <a:sym typeface="Arial"/>
              </a:rPr>
              <a:t>Collaborative Planners:</a:t>
            </a:r>
            <a:r>
              <a:rPr lang="zh-CN" sz="1100">
                <a:latin typeface="Arial"/>
                <a:ea typeface="Arial"/>
                <a:cs typeface="Arial"/>
                <a:sym typeface="Arial"/>
              </a:rPr>
              <a:t> They enjoy co-creating travel plans with others, valuing input from like-minded individuals.</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zh-CN" sz="1100">
                <a:latin typeface="Arial"/>
                <a:ea typeface="Arial"/>
                <a:cs typeface="Arial"/>
                <a:sym typeface="Arial"/>
              </a:rPr>
              <a:t>In essence, our platform is tailored to meet the needs of these young travelers, providing them with the tools and community to create more personal, social, and fulfilling travel experiences. Thank you."</a:t>
            </a:r>
            <a:endParaRPr sz="1100">
              <a:latin typeface="Arial"/>
              <a:ea typeface="Arial"/>
              <a:cs typeface="Arial"/>
              <a:sym typeface="Arial"/>
            </a:endParaRPr>
          </a:p>
          <a:p>
            <a:pPr marL="0" lvl="0" indent="0" algn="l" rtl="0">
              <a:spcBef>
                <a:spcPts val="1200"/>
              </a:spcBef>
              <a:spcAft>
                <a:spcPts val="0"/>
              </a:spcAft>
              <a:buNone/>
            </a:pPr>
            <a:endParaRPr sz="11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2f605dcea09_5_14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zh-CN"/>
              <a:t>There's already a pretty perfect website for this—TripAdvisor. Once you enter a city or attraction, this site can recommend flights, hotels, activities, ticket bookings, and more, all in a one-stop service. Users just need to save their desired locations from the recommended list based on ratings and reviews to create a personalized travel itinerary, which can also be shared with others to plan together. This site even has an AI recommendation section, where users can generate travel plans with AI's help or expand on already saved itineraries when they’re out of ideas.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zh-CN"/>
              <a:t>As a previous team member mentioned, our target users are university students or younger demographics, so our unique approach is more aligned with the characteristics and needs of this group. They tend to determine their travel destinations through social media, and their interests in attractions might be different. We will further explore their actual needs through subsequent interviews and other methods.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zh-CN"/>
              <a:t>Regarding a better approach, TripAdvisor focuses more on long-distance travel between cities, so it primarily recommends flights for transportation. We also want to focus on short-distance travel within a city. As shown on this map, it highlights the recommended attractions along with the transportation options between them and the time required.</a:t>
            </a:r>
            <a:endParaRPr/>
          </a:p>
        </p:txBody>
      </p:sp>
      <p:sp>
        <p:nvSpPr>
          <p:cNvPr id="1831" name="Google Shape;1831;g2f605dcea09_5_14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2f605dcea09_5_14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3" name="Google Shape;1843;g2f605dcea09_5_14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2">
  <p:cSld name="Title 2">
    <p:spTree>
      <p:nvGrpSpPr>
        <p:cNvPr id="1" name="Shape 16"/>
        <p:cNvGrpSpPr/>
        <p:nvPr/>
      </p:nvGrpSpPr>
      <p:grpSpPr>
        <a:xfrm>
          <a:off x="0" y="0"/>
          <a:ext cx="0" cy="0"/>
          <a:chOff x="0" y="0"/>
          <a:chExt cx="0" cy="0"/>
        </a:xfrm>
      </p:grpSpPr>
      <p:sp>
        <p:nvSpPr>
          <p:cNvPr id="17" name="Google Shape;17;p2"/>
          <p:cNvSpPr/>
          <p:nvPr/>
        </p:nvSpPr>
        <p:spPr>
          <a:xfrm>
            <a:off x="0" y="0"/>
            <a:ext cx="12192000" cy="6858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 name="Google Shape;18;p2"/>
          <p:cNvSpPr txBox="1">
            <a:spLocks noGrp="1"/>
          </p:cNvSpPr>
          <p:nvPr>
            <p:ph type="title"/>
          </p:nvPr>
        </p:nvSpPr>
        <p:spPr>
          <a:xfrm>
            <a:off x="695325" y="1143405"/>
            <a:ext cx="10738247" cy="1296144"/>
          </a:xfrm>
          <a:prstGeom prst="rect">
            <a:avLst/>
          </a:prstGeom>
          <a:noFill/>
          <a:ln>
            <a:noFill/>
          </a:ln>
        </p:spPr>
        <p:txBody>
          <a:bodyPr spcFirstLastPara="1" wrap="square" lIns="0" tIns="0" rIns="0" bIns="0" anchor="b" anchorCtr="0">
            <a:noAutofit/>
          </a:bodyPr>
          <a:lstStyle>
            <a:lvl1pPr lvl="0" algn="l">
              <a:lnSpc>
                <a:spcPct val="12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body" idx="1"/>
          </p:nvPr>
        </p:nvSpPr>
        <p:spPr>
          <a:xfrm>
            <a:off x="695298" y="2553954"/>
            <a:ext cx="10747200" cy="2675249"/>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300"/>
              </a:spcBef>
              <a:spcAft>
                <a:spcPts val="0"/>
              </a:spcAft>
              <a:buSzPts val="2700"/>
              <a:buNone/>
              <a:defRPr sz="2700">
                <a:solidFill>
                  <a:schemeClr val="l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2"/>
          <p:cNvSpPr/>
          <p:nvPr/>
        </p:nvSpPr>
        <p:spPr>
          <a:xfrm>
            <a:off x="1" y="4076700"/>
            <a:ext cx="2555875" cy="2781300"/>
          </a:xfrm>
          <a:custGeom>
            <a:avLst/>
            <a:gdLst/>
            <a:ahLst/>
            <a:cxnLst/>
            <a:rect l="l" t="t" r="r" b="b"/>
            <a:pathLst>
              <a:path w="2555875" h="2781300" extrusionOk="0">
                <a:moveTo>
                  <a:pt x="0" y="2781300"/>
                </a:moveTo>
                <a:lnTo>
                  <a:pt x="0" y="0"/>
                </a:lnTo>
                <a:cubicBezTo>
                  <a:pt x="158687" y="1674158"/>
                  <a:pt x="1584388" y="2511611"/>
                  <a:pt x="2555875" y="2781300"/>
                </a:cubicBezTo>
                <a:lnTo>
                  <a:pt x="0" y="27813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 name="Google Shape;21;p2"/>
          <p:cNvSpPr/>
          <p:nvPr/>
        </p:nvSpPr>
        <p:spPr>
          <a:xfrm>
            <a:off x="9912424" y="5571759"/>
            <a:ext cx="2279576" cy="1286241"/>
          </a:xfrm>
          <a:custGeom>
            <a:avLst/>
            <a:gdLst/>
            <a:ahLst/>
            <a:cxnLst/>
            <a:rect l="l" t="t" r="r" b="b"/>
            <a:pathLst>
              <a:path w="1704975" h="962025" extrusionOk="0">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22" name="Google Shape;22;p2"/>
          <p:cNvPicPr preferRelativeResize="0"/>
          <p:nvPr/>
        </p:nvPicPr>
        <p:blipFill rotWithShape="1">
          <a:blip r:embed="rId2">
            <a:alphaModFix/>
          </a:blip>
          <a:srcRect/>
          <a:stretch/>
        </p:blipFill>
        <p:spPr>
          <a:xfrm>
            <a:off x="695325" y="207631"/>
            <a:ext cx="3204000" cy="4724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Divider (Editable)">
  <p:cSld name="Section Divider (Editable)">
    <p:bg>
      <p:bgPr>
        <a:solidFill>
          <a:schemeClr val="accent3"/>
        </a:solidFill>
        <a:effectLst/>
      </p:bgPr>
    </p:bg>
    <p:spTree>
      <p:nvGrpSpPr>
        <p:cNvPr id="1" name="Shape 87"/>
        <p:cNvGrpSpPr/>
        <p:nvPr/>
      </p:nvGrpSpPr>
      <p:grpSpPr>
        <a:xfrm>
          <a:off x="0" y="0"/>
          <a:ext cx="0" cy="0"/>
          <a:chOff x="0" y="0"/>
          <a:chExt cx="0" cy="0"/>
        </a:xfrm>
      </p:grpSpPr>
      <p:sp>
        <p:nvSpPr>
          <p:cNvPr id="88" name="Google Shape;88;p11"/>
          <p:cNvSpPr txBox="1">
            <a:spLocks noGrp="1"/>
          </p:cNvSpPr>
          <p:nvPr>
            <p:ph type="title"/>
          </p:nvPr>
        </p:nvSpPr>
        <p:spPr>
          <a:xfrm>
            <a:off x="695326" y="1700811"/>
            <a:ext cx="10768680" cy="1224137"/>
          </a:xfrm>
          <a:prstGeom prst="rect">
            <a:avLst/>
          </a:prstGeom>
          <a:noFill/>
          <a:ln>
            <a:noFill/>
          </a:ln>
        </p:spPr>
        <p:txBody>
          <a:bodyPr spcFirstLastPara="1" wrap="square" lIns="0" tIns="0" rIns="0" bIns="0" anchor="b" anchorCtr="0">
            <a:noAutofit/>
          </a:bodyPr>
          <a:lstStyle>
            <a:lvl1pPr lvl="0" algn="l">
              <a:lnSpc>
                <a:spcPct val="12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1"/>
          <p:cNvSpPr txBox="1">
            <a:spLocks noGrp="1"/>
          </p:cNvSpPr>
          <p:nvPr>
            <p:ph type="body" idx="1"/>
          </p:nvPr>
        </p:nvSpPr>
        <p:spPr>
          <a:xfrm>
            <a:off x="695326" y="3113744"/>
            <a:ext cx="10768680" cy="2043451"/>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300"/>
              </a:spcBef>
              <a:spcAft>
                <a:spcPts val="0"/>
              </a:spcAft>
              <a:buSzPts val="2700"/>
              <a:buNone/>
              <a:defRPr sz="2700">
                <a:solidFill>
                  <a:schemeClr val="l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0" name="Google Shape;90;p11"/>
          <p:cNvSpPr txBox="1"/>
          <p:nvPr/>
        </p:nvSpPr>
        <p:spPr>
          <a:xfrm>
            <a:off x="1" y="-1053499"/>
            <a:ext cx="7632171" cy="954107"/>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400">
                <a:solidFill>
                  <a:schemeClr val="lt1"/>
                </a:solidFill>
                <a:latin typeface="Arial"/>
                <a:ea typeface="Arial"/>
                <a:cs typeface="Arial"/>
                <a:sym typeface="Arial"/>
              </a:rPr>
              <a:t>For this slide design, you can change the background colour</a:t>
            </a:r>
            <a:endParaRPr/>
          </a:p>
          <a:p>
            <a:pPr marL="0" marR="0" lvl="0" indent="0" algn="l" rtl="0">
              <a:spcBef>
                <a:spcPts val="0"/>
              </a:spcBef>
              <a:spcAft>
                <a:spcPts val="0"/>
              </a:spcAft>
              <a:buNone/>
            </a:pPr>
            <a:r>
              <a:rPr lang="zh-CN" sz="1400">
                <a:solidFill>
                  <a:schemeClr val="lt1"/>
                </a:solidFill>
                <a:latin typeface="Arial"/>
                <a:ea typeface="Arial"/>
                <a:cs typeface="Arial"/>
                <a:sym typeface="Arial"/>
              </a:rPr>
              <a:t>by right-clicking somewhere on the slide, not in a content placeholder.</a:t>
            </a:r>
            <a:endParaRPr/>
          </a:p>
          <a:p>
            <a:pPr marL="0" marR="0" lvl="0" indent="0" algn="l" rtl="0">
              <a:spcBef>
                <a:spcPts val="0"/>
              </a:spcBef>
              <a:spcAft>
                <a:spcPts val="0"/>
              </a:spcAft>
              <a:buNone/>
            </a:pPr>
            <a:r>
              <a:rPr lang="zh-CN" sz="1400">
                <a:solidFill>
                  <a:schemeClr val="lt1"/>
                </a:solidFill>
                <a:latin typeface="Arial"/>
                <a:ea typeface="Arial"/>
                <a:cs typeface="Arial"/>
                <a:sym typeface="Arial"/>
              </a:rPr>
              <a:t>‘Format Background</a:t>
            </a:r>
            <a:endParaRPr/>
          </a:p>
          <a:p>
            <a:pPr marL="0" marR="0" lvl="0" indent="0" algn="l" rtl="0">
              <a:spcBef>
                <a:spcPts val="0"/>
              </a:spcBef>
              <a:spcAft>
                <a:spcPts val="0"/>
              </a:spcAft>
              <a:buNone/>
            </a:pPr>
            <a:r>
              <a:rPr lang="zh-CN" sz="1400">
                <a:solidFill>
                  <a:schemeClr val="lt1"/>
                </a:solidFill>
                <a:latin typeface="Arial"/>
                <a:ea typeface="Arial"/>
                <a:cs typeface="Arial"/>
                <a:sym typeface="Arial"/>
              </a:rPr>
              <a:t>Under the ‘Fill’ menu, ‘change ‘Solid fill’ to a colour from the palette</a:t>
            </a:r>
            <a:endParaRPr sz="1400">
              <a:solidFill>
                <a:schemeClr val="lt1"/>
              </a:solidFill>
              <a:latin typeface="Arial"/>
              <a:ea typeface="Arial"/>
              <a:cs typeface="Arial"/>
              <a:sym typeface="Arial"/>
            </a:endParaRPr>
          </a:p>
        </p:txBody>
      </p:sp>
      <p:pic>
        <p:nvPicPr>
          <p:cNvPr id="91" name="Google Shape;91;p11"/>
          <p:cNvPicPr preferRelativeResize="0"/>
          <p:nvPr/>
        </p:nvPicPr>
        <p:blipFill rotWithShape="1">
          <a:blip r:embed="rId2">
            <a:alphaModFix/>
          </a:blip>
          <a:srcRect/>
          <a:stretch/>
        </p:blipFill>
        <p:spPr>
          <a:xfrm>
            <a:off x="8309692" y="275999"/>
            <a:ext cx="3204000" cy="4724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matchingName="Text with 4 Images">
  <p:cSld name="Text with 4 Images 2">
    <p:spTree>
      <p:nvGrpSpPr>
        <p:cNvPr id="1" name="Shape 891"/>
        <p:cNvGrpSpPr/>
        <p:nvPr/>
      </p:nvGrpSpPr>
      <p:grpSpPr>
        <a:xfrm>
          <a:off x="0" y="0"/>
          <a:ext cx="0" cy="0"/>
          <a:chOff x="0" y="0"/>
          <a:chExt cx="0" cy="0"/>
        </a:xfrm>
      </p:grpSpPr>
      <p:sp>
        <p:nvSpPr>
          <p:cNvPr id="892" name="Google Shape;892;p102"/>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893" name="Google Shape;893;p102"/>
          <p:cNvSpPr>
            <a:spLocks noGrp="1"/>
          </p:cNvSpPr>
          <p:nvPr>
            <p:ph type="pic" idx="2"/>
          </p:nvPr>
        </p:nvSpPr>
        <p:spPr>
          <a:xfrm>
            <a:off x="4407048" y="630978"/>
            <a:ext cx="3888002" cy="2844002"/>
          </a:xfrm>
          <a:prstGeom prst="rect">
            <a:avLst/>
          </a:prstGeom>
          <a:noFill/>
          <a:ln>
            <a:noFill/>
          </a:ln>
        </p:spPr>
      </p:sp>
      <p:sp>
        <p:nvSpPr>
          <p:cNvPr id="894" name="Google Shape;894;p102"/>
          <p:cNvSpPr txBox="1">
            <a:spLocks noGrp="1"/>
          </p:cNvSpPr>
          <p:nvPr>
            <p:ph type="body" idx="1"/>
          </p:nvPr>
        </p:nvSpPr>
        <p:spPr>
          <a:xfrm>
            <a:off x="695326" y="2204864"/>
            <a:ext cx="3384001" cy="409342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95" name="Google Shape;895;p102"/>
          <p:cNvSpPr txBox="1">
            <a:spLocks noGrp="1"/>
          </p:cNvSpPr>
          <p:nvPr>
            <p:ph type="body" idx="3"/>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96" name="Google Shape;896;p102"/>
          <p:cNvSpPr>
            <a:spLocks noGrp="1"/>
          </p:cNvSpPr>
          <p:nvPr>
            <p:ph type="pic" idx="4"/>
          </p:nvPr>
        </p:nvSpPr>
        <p:spPr>
          <a:xfrm>
            <a:off x="4407048" y="3485751"/>
            <a:ext cx="3888002" cy="2844004"/>
          </a:xfrm>
          <a:prstGeom prst="rect">
            <a:avLst/>
          </a:prstGeom>
          <a:noFill/>
          <a:ln>
            <a:noFill/>
          </a:ln>
        </p:spPr>
      </p:sp>
      <p:sp>
        <p:nvSpPr>
          <p:cNvPr id="897" name="Google Shape;897;p102"/>
          <p:cNvSpPr>
            <a:spLocks noGrp="1"/>
          </p:cNvSpPr>
          <p:nvPr>
            <p:ph type="pic" idx="5"/>
          </p:nvPr>
        </p:nvSpPr>
        <p:spPr>
          <a:xfrm>
            <a:off x="8304000" y="630978"/>
            <a:ext cx="3888000" cy="2844002"/>
          </a:xfrm>
          <a:prstGeom prst="rect">
            <a:avLst/>
          </a:prstGeom>
          <a:noFill/>
          <a:ln>
            <a:noFill/>
          </a:ln>
        </p:spPr>
      </p:sp>
      <p:sp>
        <p:nvSpPr>
          <p:cNvPr id="898" name="Google Shape;898;p102"/>
          <p:cNvSpPr>
            <a:spLocks noGrp="1"/>
          </p:cNvSpPr>
          <p:nvPr>
            <p:ph type="pic" idx="6"/>
          </p:nvPr>
        </p:nvSpPr>
        <p:spPr>
          <a:xfrm>
            <a:off x="8304000" y="3485751"/>
            <a:ext cx="3888000" cy="2844004"/>
          </a:xfrm>
          <a:prstGeom prst="rect">
            <a:avLst/>
          </a:prstGeom>
          <a:noFill/>
          <a:ln>
            <a:noFill/>
          </a:ln>
        </p:spPr>
      </p:sp>
      <p:sp>
        <p:nvSpPr>
          <p:cNvPr id="899" name="Google Shape;899;p102"/>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900" name="Google Shape;900;p102" descr="Google Shape;596;p63"/>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901" name="Google Shape;901;p102"/>
          <p:cNvSpPr txBox="1">
            <a:spLocks noGrp="1"/>
          </p:cNvSpPr>
          <p:nvPr>
            <p:ph type="title"/>
          </p:nvPr>
        </p:nvSpPr>
        <p:spPr>
          <a:xfrm>
            <a:off x="695326" y="1052736"/>
            <a:ext cx="3384549" cy="1008115"/>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902" name="Google Shape;902;p102"/>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matchingName="Three Column Text &amp; Images">
  <p:cSld name="Three Column Text &amp; Images 2">
    <p:spTree>
      <p:nvGrpSpPr>
        <p:cNvPr id="1" name="Shape 903"/>
        <p:cNvGrpSpPr/>
        <p:nvPr/>
      </p:nvGrpSpPr>
      <p:grpSpPr>
        <a:xfrm>
          <a:off x="0" y="0"/>
          <a:ext cx="0" cy="0"/>
          <a:chOff x="0" y="0"/>
          <a:chExt cx="0" cy="0"/>
        </a:xfrm>
      </p:grpSpPr>
      <p:sp>
        <p:nvSpPr>
          <p:cNvPr id="904" name="Google Shape;904;p103"/>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905" name="Google Shape;905;p103"/>
          <p:cNvSpPr>
            <a:spLocks noGrp="1"/>
          </p:cNvSpPr>
          <p:nvPr>
            <p:ph type="pic" idx="2"/>
          </p:nvPr>
        </p:nvSpPr>
        <p:spPr>
          <a:xfrm>
            <a:off x="695326" y="3447000"/>
            <a:ext cx="3384001" cy="2861725"/>
          </a:xfrm>
          <a:prstGeom prst="rect">
            <a:avLst/>
          </a:prstGeom>
          <a:noFill/>
          <a:ln>
            <a:noFill/>
          </a:ln>
        </p:spPr>
      </p:sp>
      <p:sp>
        <p:nvSpPr>
          <p:cNvPr id="906" name="Google Shape;906;p103"/>
          <p:cNvSpPr>
            <a:spLocks noGrp="1"/>
          </p:cNvSpPr>
          <p:nvPr>
            <p:ph type="pic" idx="3"/>
          </p:nvPr>
        </p:nvSpPr>
        <p:spPr>
          <a:xfrm>
            <a:off x="4409626" y="3447000"/>
            <a:ext cx="3384001" cy="2861725"/>
          </a:xfrm>
          <a:prstGeom prst="rect">
            <a:avLst/>
          </a:prstGeom>
          <a:noFill/>
          <a:ln>
            <a:noFill/>
          </a:ln>
        </p:spPr>
      </p:sp>
      <p:sp>
        <p:nvSpPr>
          <p:cNvPr id="907" name="Google Shape;907;p103"/>
          <p:cNvSpPr>
            <a:spLocks noGrp="1"/>
          </p:cNvSpPr>
          <p:nvPr>
            <p:ph type="pic" idx="4"/>
          </p:nvPr>
        </p:nvSpPr>
        <p:spPr>
          <a:xfrm>
            <a:off x="8112676" y="3446252"/>
            <a:ext cx="3384001" cy="2861726"/>
          </a:xfrm>
          <a:prstGeom prst="rect">
            <a:avLst/>
          </a:prstGeom>
          <a:noFill/>
          <a:ln>
            <a:noFill/>
          </a:ln>
        </p:spPr>
      </p:sp>
      <p:sp>
        <p:nvSpPr>
          <p:cNvPr id="908" name="Google Shape;908;p103"/>
          <p:cNvSpPr txBox="1">
            <a:spLocks noGrp="1"/>
          </p:cNvSpPr>
          <p:nvPr>
            <p:ph type="body" idx="1"/>
          </p:nvPr>
        </p:nvSpPr>
        <p:spPr>
          <a:xfrm>
            <a:off x="695325" y="1700209"/>
            <a:ext cx="3384001" cy="1728791"/>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Clr>
                <a:srgbClr val="000000"/>
              </a:buClr>
              <a:buSzPts val="1800"/>
              <a:buNone/>
              <a:defRPr/>
            </a:lvl1pPr>
            <a:lvl2pPr marL="914400" lvl="1" indent="-342900" algn="l">
              <a:lnSpc>
                <a:spcPct val="100000"/>
              </a:lnSpc>
              <a:spcBef>
                <a:spcPts val="300"/>
              </a:spcBef>
              <a:spcAft>
                <a:spcPts val="0"/>
              </a:spcAft>
              <a:buClr>
                <a:srgbClr val="000000"/>
              </a:buClr>
              <a:buSzPts val="1800"/>
              <a:buChar char="•"/>
              <a:defRPr/>
            </a:lvl2pPr>
            <a:lvl3pPr marL="1371600" lvl="2" indent="-228600" algn="l">
              <a:lnSpc>
                <a:spcPct val="100000"/>
              </a:lnSpc>
              <a:spcBef>
                <a:spcPts val="300"/>
              </a:spcBef>
              <a:spcAft>
                <a:spcPts val="0"/>
              </a:spcAft>
              <a:buClr>
                <a:srgbClr val="000000"/>
              </a:buClr>
              <a:buSzPts val="1800"/>
              <a:buNone/>
              <a:defRPr/>
            </a:lvl3pPr>
            <a:lvl4pPr marL="1828800" lvl="3" indent="-342900" algn="l">
              <a:lnSpc>
                <a:spcPct val="100000"/>
              </a:lnSpc>
              <a:spcBef>
                <a:spcPts val="300"/>
              </a:spcBef>
              <a:spcAft>
                <a:spcPts val="0"/>
              </a:spcAft>
              <a:buClr>
                <a:srgbClr val="000000"/>
              </a:buClr>
              <a:buSzPts val="1800"/>
              <a:buChar char="•"/>
              <a:defRPr/>
            </a:lvl4pPr>
            <a:lvl5pPr marL="2286000" lvl="4" indent="-228600" algn="l">
              <a:lnSpc>
                <a:spcPct val="10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09" name="Google Shape;909;p103"/>
          <p:cNvSpPr txBox="1">
            <a:spLocks noGrp="1"/>
          </p:cNvSpPr>
          <p:nvPr>
            <p:ph type="body" idx="5"/>
          </p:nvPr>
        </p:nvSpPr>
        <p:spPr>
          <a:xfrm>
            <a:off x="4409626" y="1700210"/>
            <a:ext cx="3384001" cy="172878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10" name="Google Shape;910;p103"/>
          <p:cNvSpPr txBox="1">
            <a:spLocks noGrp="1"/>
          </p:cNvSpPr>
          <p:nvPr>
            <p:ph type="body" idx="6"/>
          </p:nvPr>
        </p:nvSpPr>
        <p:spPr>
          <a:xfrm>
            <a:off x="8112676" y="1700210"/>
            <a:ext cx="3384001" cy="172878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11" name="Google Shape;911;p103"/>
          <p:cNvSpPr txBox="1">
            <a:spLocks noGrp="1"/>
          </p:cNvSpPr>
          <p:nvPr>
            <p:ph type="body" idx="7"/>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12" name="Google Shape;912;p103"/>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913" name="Google Shape;913;p103" descr="Google Shape;609;p64"/>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914" name="Google Shape;914;p103"/>
          <p:cNvSpPr txBox="1">
            <a:spLocks noGrp="1"/>
          </p:cNvSpPr>
          <p:nvPr>
            <p:ph type="title"/>
          </p:nvPr>
        </p:nvSpPr>
        <p:spPr>
          <a:xfrm>
            <a:off x="695326" y="1052736"/>
            <a:ext cx="10801351" cy="46905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915" name="Google Shape;915;p103"/>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Icons &amp; Text">
  <p:cSld name="Icons &amp; Text 2">
    <p:spTree>
      <p:nvGrpSpPr>
        <p:cNvPr id="1" name="Shape 916"/>
        <p:cNvGrpSpPr/>
        <p:nvPr/>
      </p:nvGrpSpPr>
      <p:grpSpPr>
        <a:xfrm>
          <a:off x="0" y="0"/>
          <a:ext cx="0" cy="0"/>
          <a:chOff x="0" y="0"/>
          <a:chExt cx="0" cy="0"/>
        </a:xfrm>
      </p:grpSpPr>
      <p:sp>
        <p:nvSpPr>
          <p:cNvPr id="917" name="Google Shape;917;p104"/>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918" name="Google Shape;918;p104"/>
          <p:cNvSpPr>
            <a:spLocks noGrp="1"/>
          </p:cNvSpPr>
          <p:nvPr>
            <p:ph type="pic" idx="2"/>
          </p:nvPr>
        </p:nvSpPr>
        <p:spPr>
          <a:xfrm>
            <a:off x="1691719" y="1700808"/>
            <a:ext cx="1439898" cy="1199580"/>
          </a:xfrm>
          <a:prstGeom prst="rect">
            <a:avLst/>
          </a:prstGeom>
          <a:noFill/>
          <a:ln>
            <a:noFill/>
          </a:ln>
        </p:spPr>
      </p:sp>
      <p:sp>
        <p:nvSpPr>
          <p:cNvPr id="919" name="Google Shape;919;p104"/>
          <p:cNvSpPr txBox="1">
            <a:spLocks noGrp="1"/>
          </p:cNvSpPr>
          <p:nvPr>
            <p:ph type="body" idx="1"/>
          </p:nvPr>
        </p:nvSpPr>
        <p:spPr>
          <a:xfrm>
            <a:off x="719667" y="2996950"/>
            <a:ext cx="3384002" cy="240222"/>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Clr>
                <a:schemeClr val="accent1"/>
              </a:buClr>
              <a:buSzPts val="1600"/>
              <a:buFont typeface="Arial"/>
              <a:buNone/>
              <a:defRPr sz="1600" b="1">
                <a:solidFill>
                  <a:schemeClr val="accent1"/>
                </a:solidFill>
              </a:defRPr>
            </a:lvl1pPr>
            <a:lvl2pPr marL="914400" lvl="1" indent="-330200" algn="ctr">
              <a:lnSpc>
                <a:spcPct val="100000"/>
              </a:lnSpc>
              <a:spcBef>
                <a:spcPts val="300"/>
              </a:spcBef>
              <a:spcAft>
                <a:spcPts val="0"/>
              </a:spcAft>
              <a:buClr>
                <a:schemeClr val="accent1"/>
              </a:buClr>
              <a:buSzPts val="1600"/>
              <a:buFont typeface="Arial"/>
              <a:buChar char="•"/>
              <a:defRPr sz="1600" b="1">
                <a:solidFill>
                  <a:schemeClr val="accent1"/>
                </a:solidFill>
              </a:defRPr>
            </a:lvl2pPr>
            <a:lvl3pPr marL="1371600" lvl="2" indent="-228600" algn="ctr">
              <a:lnSpc>
                <a:spcPct val="100000"/>
              </a:lnSpc>
              <a:spcBef>
                <a:spcPts val="300"/>
              </a:spcBef>
              <a:spcAft>
                <a:spcPts val="0"/>
              </a:spcAft>
              <a:buClr>
                <a:schemeClr val="accent1"/>
              </a:buClr>
              <a:buSzPts val="1600"/>
              <a:buFont typeface="Arial"/>
              <a:buNone/>
              <a:defRPr sz="1600" b="1">
                <a:solidFill>
                  <a:schemeClr val="accent1"/>
                </a:solidFill>
              </a:defRPr>
            </a:lvl3pPr>
            <a:lvl4pPr marL="1828800" lvl="3" indent="-330200" algn="ctr">
              <a:lnSpc>
                <a:spcPct val="100000"/>
              </a:lnSpc>
              <a:spcBef>
                <a:spcPts val="300"/>
              </a:spcBef>
              <a:spcAft>
                <a:spcPts val="0"/>
              </a:spcAft>
              <a:buClr>
                <a:schemeClr val="accent1"/>
              </a:buClr>
              <a:buSzPts val="1600"/>
              <a:buFont typeface="Arial"/>
              <a:buChar char="•"/>
              <a:defRPr sz="1600" b="1">
                <a:solidFill>
                  <a:schemeClr val="accent1"/>
                </a:solidFill>
              </a:defRPr>
            </a:lvl4pPr>
            <a:lvl5pPr marL="2286000" lvl="4" indent="-228600" algn="ctr">
              <a:lnSpc>
                <a:spcPct val="100000"/>
              </a:lnSpc>
              <a:spcBef>
                <a:spcPts val="300"/>
              </a:spcBef>
              <a:spcAft>
                <a:spcPts val="0"/>
              </a:spcAft>
              <a:buClr>
                <a:schemeClr val="accent1"/>
              </a:buClr>
              <a:buSzPts val="1600"/>
              <a:buFont typeface="Arial"/>
              <a:buNone/>
              <a:defRPr sz="1600" b="1">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20" name="Google Shape;920;p104"/>
          <p:cNvSpPr txBox="1">
            <a:spLocks noGrp="1"/>
          </p:cNvSpPr>
          <p:nvPr>
            <p:ph type="body" idx="3"/>
          </p:nvPr>
        </p:nvSpPr>
        <p:spPr>
          <a:xfrm>
            <a:off x="719667" y="3271089"/>
            <a:ext cx="3384003" cy="64800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21" name="Google Shape;921;p104"/>
          <p:cNvSpPr txBox="1">
            <a:spLocks noGrp="1"/>
          </p:cNvSpPr>
          <p:nvPr>
            <p:ph type="body" idx="4"/>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22" name="Google Shape;922;p104"/>
          <p:cNvSpPr>
            <a:spLocks noGrp="1"/>
          </p:cNvSpPr>
          <p:nvPr>
            <p:ph type="pic" idx="5"/>
          </p:nvPr>
        </p:nvSpPr>
        <p:spPr>
          <a:xfrm>
            <a:off x="5376050" y="1700808"/>
            <a:ext cx="1439900" cy="1199580"/>
          </a:xfrm>
          <a:prstGeom prst="rect">
            <a:avLst/>
          </a:prstGeom>
          <a:noFill/>
          <a:ln>
            <a:noFill/>
          </a:ln>
        </p:spPr>
      </p:sp>
      <p:sp>
        <p:nvSpPr>
          <p:cNvPr id="923" name="Google Shape;923;p104"/>
          <p:cNvSpPr txBox="1">
            <a:spLocks noGrp="1"/>
          </p:cNvSpPr>
          <p:nvPr>
            <p:ph type="body" idx="6"/>
          </p:nvPr>
        </p:nvSpPr>
        <p:spPr>
          <a:xfrm>
            <a:off x="4403997" y="2996950"/>
            <a:ext cx="3384003" cy="24022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24" name="Google Shape;924;p104"/>
          <p:cNvSpPr txBox="1">
            <a:spLocks noGrp="1"/>
          </p:cNvSpPr>
          <p:nvPr>
            <p:ph type="body" idx="7"/>
          </p:nvPr>
        </p:nvSpPr>
        <p:spPr>
          <a:xfrm>
            <a:off x="4403997" y="3271089"/>
            <a:ext cx="3384003" cy="64800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25" name="Google Shape;925;p104"/>
          <p:cNvSpPr>
            <a:spLocks noGrp="1"/>
          </p:cNvSpPr>
          <p:nvPr>
            <p:ph type="pic" idx="8"/>
          </p:nvPr>
        </p:nvSpPr>
        <p:spPr>
          <a:xfrm>
            <a:off x="9063156" y="1700907"/>
            <a:ext cx="1439900" cy="1199581"/>
          </a:xfrm>
          <a:prstGeom prst="rect">
            <a:avLst/>
          </a:prstGeom>
          <a:noFill/>
          <a:ln>
            <a:noFill/>
          </a:ln>
        </p:spPr>
      </p:sp>
      <p:sp>
        <p:nvSpPr>
          <p:cNvPr id="926" name="Google Shape;926;p104"/>
          <p:cNvSpPr txBox="1">
            <a:spLocks noGrp="1"/>
          </p:cNvSpPr>
          <p:nvPr>
            <p:ph type="body" idx="9"/>
          </p:nvPr>
        </p:nvSpPr>
        <p:spPr>
          <a:xfrm>
            <a:off x="8091106" y="2997050"/>
            <a:ext cx="3384001" cy="24022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27" name="Google Shape;927;p104"/>
          <p:cNvSpPr txBox="1">
            <a:spLocks noGrp="1"/>
          </p:cNvSpPr>
          <p:nvPr>
            <p:ph type="body" idx="13"/>
          </p:nvPr>
        </p:nvSpPr>
        <p:spPr>
          <a:xfrm>
            <a:off x="8091106" y="3271189"/>
            <a:ext cx="3384001" cy="64800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28" name="Google Shape;928;p104"/>
          <p:cNvSpPr>
            <a:spLocks noGrp="1"/>
          </p:cNvSpPr>
          <p:nvPr>
            <p:ph type="pic" idx="14"/>
          </p:nvPr>
        </p:nvSpPr>
        <p:spPr>
          <a:xfrm>
            <a:off x="1691719" y="4077241"/>
            <a:ext cx="1439898" cy="1199581"/>
          </a:xfrm>
          <a:prstGeom prst="rect">
            <a:avLst/>
          </a:prstGeom>
          <a:noFill/>
          <a:ln>
            <a:noFill/>
          </a:ln>
        </p:spPr>
      </p:sp>
      <p:sp>
        <p:nvSpPr>
          <p:cNvPr id="929" name="Google Shape;929;p104"/>
          <p:cNvSpPr txBox="1">
            <a:spLocks noGrp="1"/>
          </p:cNvSpPr>
          <p:nvPr>
            <p:ph type="body" idx="15"/>
          </p:nvPr>
        </p:nvSpPr>
        <p:spPr>
          <a:xfrm>
            <a:off x="719667" y="5373385"/>
            <a:ext cx="3384003" cy="24022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30" name="Google Shape;930;p104"/>
          <p:cNvSpPr txBox="1">
            <a:spLocks noGrp="1"/>
          </p:cNvSpPr>
          <p:nvPr>
            <p:ph type="body" idx="16"/>
          </p:nvPr>
        </p:nvSpPr>
        <p:spPr>
          <a:xfrm>
            <a:off x="719667" y="5647523"/>
            <a:ext cx="3384003" cy="64800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31" name="Google Shape;931;p104"/>
          <p:cNvSpPr>
            <a:spLocks noGrp="1"/>
          </p:cNvSpPr>
          <p:nvPr>
            <p:ph type="pic" idx="17"/>
          </p:nvPr>
        </p:nvSpPr>
        <p:spPr>
          <a:xfrm>
            <a:off x="5376050" y="4077241"/>
            <a:ext cx="1439900" cy="1199581"/>
          </a:xfrm>
          <a:prstGeom prst="rect">
            <a:avLst/>
          </a:prstGeom>
          <a:noFill/>
          <a:ln>
            <a:noFill/>
          </a:ln>
        </p:spPr>
      </p:sp>
      <p:sp>
        <p:nvSpPr>
          <p:cNvPr id="932" name="Google Shape;932;p104"/>
          <p:cNvSpPr txBox="1">
            <a:spLocks noGrp="1"/>
          </p:cNvSpPr>
          <p:nvPr>
            <p:ph type="body" idx="18"/>
          </p:nvPr>
        </p:nvSpPr>
        <p:spPr>
          <a:xfrm>
            <a:off x="4403997" y="5373385"/>
            <a:ext cx="3384003" cy="24022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33" name="Google Shape;933;p104"/>
          <p:cNvSpPr txBox="1">
            <a:spLocks noGrp="1"/>
          </p:cNvSpPr>
          <p:nvPr>
            <p:ph type="body" idx="19"/>
          </p:nvPr>
        </p:nvSpPr>
        <p:spPr>
          <a:xfrm>
            <a:off x="4403997" y="5647523"/>
            <a:ext cx="3384003" cy="64800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34" name="Google Shape;934;p104"/>
          <p:cNvSpPr>
            <a:spLocks noGrp="1"/>
          </p:cNvSpPr>
          <p:nvPr>
            <p:ph type="pic" idx="20"/>
          </p:nvPr>
        </p:nvSpPr>
        <p:spPr>
          <a:xfrm>
            <a:off x="9063156" y="4077341"/>
            <a:ext cx="1439900" cy="1199581"/>
          </a:xfrm>
          <a:prstGeom prst="rect">
            <a:avLst/>
          </a:prstGeom>
          <a:noFill/>
          <a:ln>
            <a:noFill/>
          </a:ln>
        </p:spPr>
      </p:sp>
      <p:sp>
        <p:nvSpPr>
          <p:cNvPr id="935" name="Google Shape;935;p104"/>
          <p:cNvSpPr txBox="1">
            <a:spLocks noGrp="1"/>
          </p:cNvSpPr>
          <p:nvPr>
            <p:ph type="body" idx="21"/>
          </p:nvPr>
        </p:nvSpPr>
        <p:spPr>
          <a:xfrm>
            <a:off x="8091106" y="5373485"/>
            <a:ext cx="3384001" cy="24022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36" name="Google Shape;936;p104"/>
          <p:cNvSpPr txBox="1">
            <a:spLocks noGrp="1"/>
          </p:cNvSpPr>
          <p:nvPr>
            <p:ph type="body" idx="22"/>
          </p:nvPr>
        </p:nvSpPr>
        <p:spPr>
          <a:xfrm>
            <a:off x="8091106" y="5647623"/>
            <a:ext cx="3384001" cy="64800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37" name="Google Shape;937;p104"/>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938" name="Google Shape;938;p104" descr="Google Shape;634;p65"/>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939" name="Google Shape;939;p104"/>
          <p:cNvSpPr txBox="1">
            <a:spLocks noGrp="1"/>
          </p:cNvSpPr>
          <p:nvPr>
            <p:ph type="title"/>
          </p:nvPr>
        </p:nvSpPr>
        <p:spPr>
          <a:xfrm>
            <a:off x="695326" y="1052736"/>
            <a:ext cx="10801351" cy="46905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940" name="Google Shape;940;p104"/>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matchingName="Order">
  <p:cSld name="Order 2">
    <p:spTree>
      <p:nvGrpSpPr>
        <p:cNvPr id="1" name="Shape 941"/>
        <p:cNvGrpSpPr/>
        <p:nvPr/>
      </p:nvGrpSpPr>
      <p:grpSpPr>
        <a:xfrm>
          <a:off x="0" y="0"/>
          <a:ext cx="0" cy="0"/>
          <a:chOff x="0" y="0"/>
          <a:chExt cx="0" cy="0"/>
        </a:xfrm>
      </p:grpSpPr>
      <p:sp>
        <p:nvSpPr>
          <p:cNvPr id="942" name="Google Shape;942;p105"/>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943" name="Google Shape;943;p105"/>
          <p:cNvSpPr txBox="1">
            <a:spLocks noGrp="1"/>
          </p:cNvSpPr>
          <p:nvPr>
            <p:ph type="body" idx="1"/>
          </p:nvPr>
        </p:nvSpPr>
        <p:spPr>
          <a:xfrm>
            <a:off x="1079169" y="1917007"/>
            <a:ext cx="1584310" cy="1584002"/>
          </a:xfrm>
          <a:prstGeom prst="rect">
            <a:avLst/>
          </a:prstGeom>
          <a:solidFill>
            <a:schemeClr val="accent1"/>
          </a:solidFill>
          <a:ln>
            <a:noFill/>
          </a:ln>
        </p:spPr>
        <p:txBody>
          <a:bodyPr spcFirstLastPara="1" wrap="square" lIns="72000" tIns="72000" rIns="72000" bIns="72000" anchor="ctr" anchorCtr="0">
            <a:normAutofit/>
          </a:bodyPr>
          <a:lstStyle>
            <a:lvl1pPr marL="457200" lvl="0" indent="-228600" algn="ctr">
              <a:lnSpc>
                <a:spcPct val="100000"/>
              </a:lnSpc>
              <a:spcBef>
                <a:spcPts val="300"/>
              </a:spcBef>
              <a:spcAft>
                <a:spcPts val="0"/>
              </a:spcAft>
              <a:buClr>
                <a:srgbClr val="FFFFFF"/>
              </a:buClr>
              <a:buSzPts val="2800"/>
              <a:buFont typeface="Arial"/>
              <a:buNone/>
              <a:defRPr sz="2800" b="1">
                <a:solidFill>
                  <a:srgbClr val="FFFFFF"/>
                </a:solidFill>
              </a:defRPr>
            </a:lvl1pPr>
            <a:lvl2pPr marL="914400" lvl="1" indent="-406400" algn="ctr">
              <a:lnSpc>
                <a:spcPct val="100000"/>
              </a:lnSpc>
              <a:spcBef>
                <a:spcPts val="300"/>
              </a:spcBef>
              <a:spcAft>
                <a:spcPts val="0"/>
              </a:spcAft>
              <a:buClr>
                <a:srgbClr val="FFFFFF"/>
              </a:buClr>
              <a:buSzPts val="2800"/>
              <a:buFont typeface="Arial"/>
              <a:buChar char="•"/>
              <a:defRPr sz="2800" b="1">
                <a:solidFill>
                  <a:srgbClr val="FFFFFF"/>
                </a:solidFill>
              </a:defRPr>
            </a:lvl2pPr>
            <a:lvl3pPr marL="1371600" lvl="2" indent="-406400" algn="ctr">
              <a:lnSpc>
                <a:spcPct val="100000"/>
              </a:lnSpc>
              <a:spcBef>
                <a:spcPts val="300"/>
              </a:spcBef>
              <a:spcAft>
                <a:spcPts val="0"/>
              </a:spcAft>
              <a:buClr>
                <a:srgbClr val="FFFFFF"/>
              </a:buClr>
              <a:buSzPts val="2800"/>
              <a:buFont typeface="Arial"/>
              <a:buChar char="­"/>
              <a:defRPr sz="2800" b="1">
                <a:solidFill>
                  <a:srgbClr val="FFFFFF"/>
                </a:solidFill>
              </a:defRPr>
            </a:lvl3pPr>
            <a:lvl4pPr marL="1828800" lvl="3" indent="-406400" algn="ctr">
              <a:lnSpc>
                <a:spcPct val="100000"/>
              </a:lnSpc>
              <a:spcBef>
                <a:spcPts val="300"/>
              </a:spcBef>
              <a:spcAft>
                <a:spcPts val="0"/>
              </a:spcAft>
              <a:buClr>
                <a:srgbClr val="FFFFFF"/>
              </a:buClr>
              <a:buSzPts val="2800"/>
              <a:buFont typeface="Arial"/>
              <a:buChar char="•"/>
              <a:defRPr sz="2800" b="1">
                <a:solidFill>
                  <a:srgbClr val="FFFFFF"/>
                </a:solidFill>
              </a:defRPr>
            </a:lvl4pPr>
            <a:lvl5pPr marL="2286000" lvl="4" indent="-228600" algn="ctr">
              <a:lnSpc>
                <a:spcPct val="100000"/>
              </a:lnSpc>
              <a:spcBef>
                <a:spcPts val="300"/>
              </a:spcBef>
              <a:spcAft>
                <a:spcPts val="0"/>
              </a:spcAft>
              <a:buClr>
                <a:srgbClr val="FFFFFF"/>
              </a:buClr>
              <a:buSzPts val="2800"/>
              <a:buFont typeface="Arial"/>
              <a:buNone/>
              <a:defRPr sz="2800" b="1">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44" name="Google Shape;944;p105"/>
          <p:cNvSpPr txBox="1">
            <a:spLocks noGrp="1"/>
          </p:cNvSpPr>
          <p:nvPr>
            <p:ph type="body" idx="2"/>
          </p:nvPr>
        </p:nvSpPr>
        <p:spPr>
          <a:xfrm>
            <a:off x="695326" y="3861048"/>
            <a:ext cx="2351997" cy="24022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45" name="Google Shape;945;p105"/>
          <p:cNvSpPr txBox="1">
            <a:spLocks noGrp="1"/>
          </p:cNvSpPr>
          <p:nvPr>
            <p:ph type="body" idx="3"/>
          </p:nvPr>
        </p:nvSpPr>
        <p:spPr>
          <a:xfrm>
            <a:off x="695326" y="4135185"/>
            <a:ext cx="2351997" cy="151665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46" name="Google Shape;946;p105"/>
          <p:cNvSpPr txBox="1">
            <a:spLocks noGrp="1"/>
          </p:cNvSpPr>
          <p:nvPr>
            <p:ph type="body" idx="4"/>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47" name="Google Shape;947;p105"/>
          <p:cNvSpPr txBox="1">
            <a:spLocks noGrp="1"/>
          </p:cNvSpPr>
          <p:nvPr>
            <p:ph type="body" idx="5"/>
          </p:nvPr>
        </p:nvSpPr>
        <p:spPr>
          <a:xfrm>
            <a:off x="3932120" y="1917006"/>
            <a:ext cx="1584311" cy="1584004"/>
          </a:xfrm>
          <a:prstGeom prst="rect">
            <a:avLst/>
          </a:prstGeom>
          <a:solidFill>
            <a:srgbClr val="962A8B"/>
          </a:solidFill>
          <a:ln>
            <a:noFill/>
          </a:ln>
        </p:spPr>
        <p:txBody>
          <a:bodyPr spcFirstLastPara="1" wrap="square" lIns="72000" tIns="72000" rIns="72000" bIns="7200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48" name="Google Shape;948;p105"/>
          <p:cNvSpPr txBox="1">
            <a:spLocks noGrp="1"/>
          </p:cNvSpPr>
          <p:nvPr>
            <p:ph type="body" idx="6"/>
          </p:nvPr>
        </p:nvSpPr>
        <p:spPr>
          <a:xfrm>
            <a:off x="3548276" y="3861048"/>
            <a:ext cx="2351999" cy="24022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49" name="Google Shape;949;p105"/>
          <p:cNvSpPr txBox="1">
            <a:spLocks noGrp="1"/>
          </p:cNvSpPr>
          <p:nvPr>
            <p:ph type="body" idx="7"/>
          </p:nvPr>
        </p:nvSpPr>
        <p:spPr>
          <a:xfrm>
            <a:off x="3548276" y="4135185"/>
            <a:ext cx="2351999" cy="151665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50" name="Google Shape;950;p105"/>
          <p:cNvSpPr txBox="1">
            <a:spLocks noGrp="1"/>
          </p:cNvSpPr>
          <p:nvPr>
            <p:ph type="body" idx="8"/>
          </p:nvPr>
        </p:nvSpPr>
        <p:spPr>
          <a:xfrm>
            <a:off x="6686160" y="1917006"/>
            <a:ext cx="1584311" cy="1584004"/>
          </a:xfrm>
          <a:prstGeom prst="rect">
            <a:avLst/>
          </a:prstGeom>
          <a:solidFill>
            <a:srgbClr val="999490"/>
          </a:solidFill>
          <a:ln>
            <a:noFill/>
          </a:ln>
        </p:spPr>
        <p:txBody>
          <a:bodyPr spcFirstLastPara="1" wrap="square" lIns="72000" tIns="72000" rIns="72000" bIns="7200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51" name="Google Shape;951;p105"/>
          <p:cNvSpPr txBox="1">
            <a:spLocks noGrp="1"/>
          </p:cNvSpPr>
          <p:nvPr>
            <p:ph type="body" idx="9"/>
          </p:nvPr>
        </p:nvSpPr>
        <p:spPr>
          <a:xfrm>
            <a:off x="6302316" y="3861048"/>
            <a:ext cx="2351999" cy="24022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52" name="Google Shape;952;p105"/>
          <p:cNvSpPr txBox="1">
            <a:spLocks noGrp="1"/>
          </p:cNvSpPr>
          <p:nvPr>
            <p:ph type="body" idx="13"/>
          </p:nvPr>
        </p:nvSpPr>
        <p:spPr>
          <a:xfrm>
            <a:off x="6302316" y="4135185"/>
            <a:ext cx="2351999" cy="151665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53" name="Google Shape;953;p105"/>
          <p:cNvSpPr txBox="1">
            <a:spLocks noGrp="1"/>
          </p:cNvSpPr>
          <p:nvPr>
            <p:ph type="body" idx="14"/>
          </p:nvPr>
        </p:nvSpPr>
        <p:spPr>
          <a:xfrm>
            <a:off x="9514768" y="1917006"/>
            <a:ext cx="1584311" cy="1584004"/>
          </a:xfrm>
          <a:prstGeom prst="rect">
            <a:avLst/>
          </a:prstGeom>
          <a:solidFill>
            <a:srgbClr val="D7D1CC"/>
          </a:solidFill>
          <a:ln>
            <a:noFill/>
          </a:ln>
        </p:spPr>
        <p:txBody>
          <a:bodyPr spcFirstLastPara="1" wrap="square" lIns="72000" tIns="72000" rIns="72000" bIns="7200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54" name="Google Shape;954;p105"/>
          <p:cNvSpPr txBox="1">
            <a:spLocks noGrp="1"/>
          </p:cNvSpPr>
          <p:nvPr>
            <p:ph type="body" idx="15"/>
          </p:nvPr>
        </p:nvSpPr>
        <p:spPr>
          <a:xfrm>
            <a:off x="9130924" y="3861048"/>
            <a:ext cx="2351999" cy="24022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55" name="Google Shape;955;p105"/>
          <p:cNvSpPr txBox="1">
            <a:spLocks noGrp="1"/>
          </p:cNvSpPr>
          <p:nvPr>
            <p:ph type="body" idx="16"/>
          </p:nvPr>
        </p:nvSpPr>
        <p:spPr>
          <a:xfrm>
            <a:off x="9130924" y="4135185"/>
            <a:ext cx="2351999" cy="151665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56" name="Google Shape;956;p105"/>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957" name="Google Shape;957;p105" descr="Google Shape;653;p66"/>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958" name="Google Shape;958;p105"/>
          <p:cNvSpPr txBox="1">
            <a:spLocks noGrp="1"/>
          </p:cNvSpPr>
          <p:nvPr>
            <p:ph type="title"/>
          </p:nvPr>
        </p:nvSpPr>
        <p:spPr>
          <a:xfrm>
            <a:off x="695326" y="1052736"/>
            <a:ext cx="10801351" cy="46905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959" name="Google Shape;959;p105"/>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matchingName="Text with Dark Purple Block">
  <p:cSld name="Text with Dark Purple Block 2">
    <p:spTree>
      <p:nvGrpSpPr>
        <p:cNvPr id="1" name="Shape 960"/>
        <p:cNvGrpSpPr/>
        <p:nvPr/>
      </p:nvGrpSpPr>
      <p:grpSpPr>
        <a:xfrm>
          <a:off x="0" y="0"/>
          <a:ext cx="0" cy="0"/>
          <a:chOff x="0" y="0"/>
          <a:chExt cx="0" cy="0"/>
        </a:xfrm>
      </p:grpSpPr>
      <p:sp>
        <p:nvSpPr>
          <p:cNvPr id="961" name="Google Shape;961;p106"/>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962" name="Google Shape;962;p106"/>
          <p:cNvSpPr txBox="1">
            <a:spLocks noGrp="1"/>
          </p:cNvSpPr>
          <p:nvPr>
            <p:ph type="body" idx="1"/>
          </p:nvPr>
        </p:nvSpPr>
        <p:spPr>
          <a:xfrm>
            <a:off x="6096001" y="1700213"/>
            <a:ext cx="5400674" cy="4608515"/>
          </a:xfrm>
          <a:prstGeom prst="rect">
            <a:avLst/>
          </a:prstGeom>
          <a:solidFill>
            <a:schemeClr val="accent1"/>
          </a:solid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rgbClr val="FFFFFF"/>
              </a:buClr>
              <a:buSzPts val="1800"/>
              <a:buFont typeface="Arial"/>
              <a:buNone/>
              <a:defRPr>
                <a:solidFill>
                  <a:srgbClr val="FFFFFF"/>
                </a:solidFill>
              </a:defRPr>
            </a:lvl1pPr>
            <a:lvl2pPr marL="914400" lvl="1" indent="-342900" algn="ctr">
              <a:lnSpc>
                <a:spcPct val="110000"/>
              </a:lnSpc>
              <a:spcBef>
                <a:spcPts val="300"/>
              </a:spcBef>
              <a:spcAft>
                <a:spcPts val="0"/>
              </a:spcAft>
              <a:buClr>
                <a:srgbClr val="FFFFFF"/>
              </a:buClr>
              <a:buSzPts val="1800"/>
              <a:buFont typeface="Arial"/>
              <a:buChar char="•"/>
              <a:defRPr>
                <a:solidFill>
                  <a:srgbClr val="FFFFFF"/>
                </a:solidFill>
              </a:defRPr>
            </a:lvl2pPr>
            <a:lvl3pPr marL="1371600" lvl="2" indent="-342900" algn="ctr">
              <a:lnSpc>
                <a:spcPct val="110000"/>
              </a:lnSpc>
              <a:spcBef>
                <a:spcPts val="300"/>
              </a:spcBef>
              <a:spcAft>
                <a:spcPts val="0"/>
              </a:spcAft>
              <a:buClr>
                <a:srgbClr val="FFFFFF"/>
              </a:buClr>
              <a:buSzPts val="1800"/>
              <a:buFont typeface="Arial"/>
              <a:buChar char="­"/>
              <a:defRPr>
                <a:solidFill>
                  <a:srgbClr val="FFFFFF"/>
                </a:solidFill>
              </a:defRPr>
            </a:lvl3pPr>
            <a:lvl4pPr marL="1828800" lvl="3" indent="-342900" algn="ctr">
              <a:lnSpc>
                <a:spcPct val="110000"/>
              </a:lnSpc>
              <a:spcBef>
                <a:spcPts val="300"/>
              </a:spcBef>
              <a:spcAft>
                <a:spcPts val="0"/>
              </a:spcAft>
              <a:buClr>
                <a:srgbClr val="FFFFFF"/>
              </a:buClr>
              <a:buSzPts val="1800"/>
              <a:buFont typeface="Arial"/>
              <a:buChar char="•"/>
              <a:defRPr>
                <a:solidFill>
                  <a:srgbClr val="FFFFFF"/>
                </a:solidFill>
              </a:defRPr>
            </a:lvl4pPr>
            <a:lvl5pPr marL="2286000" lvl="4" indent="-228600" algn="ctr">
              <a:lnSpc>
                <a:spcPct val="110000"/>
              </a:lnSpc>
              <a:spcBef>
                <a:spcPts val="300"/>
              </a:spcBef>
              <a:spcAft>
                <a:spcPts val="0"/>
              </a:spcAft>
              <a:buClr>
                <a:srgbClr val="FFFFFF"/>
              </a:buClr>
              <a:buSzPts val="1800"/>
              <a:buFont typeface="Arial"/>
              <a:buNone/>
              <a:defRPr>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63" name="Google Shape;963;p106"/>
          <p:cNvSpPr txBox="1">
            <a:spLocks noGrp="1"/>
          </p:cNvSpPr>
          <p:nvPr>
            <p:ph type="body" idx="2"/>
          </p:nvPr>
        </p:nvSpPr>
        <p:spPr>
          <a:xfrm>
            <a:off x="695326" y="1700213"/>
            <a:ext cx="5197808"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64" name="Google Shape;964;p106"/>
          <p:cNvSpPr txBox="1">
            <a:spLocks noGrp="1"/>
          </p:cNvSpPr>
          <p:nvPr>
            <p:ph type="body" idx="3"/>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65" name="Google Shape;965;p106"/>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966" name="Google Shape;966;p106" descr="Google Shape;662;p67"/>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967" name="Google Shape;967;p106"/>
          <p:cNvSpPr txBox="1">
            <a:spLocks noGrp="1"/>
          </p:cNvSpPr>
          <p:nvPr>
            <p:ph type="title"/>
          </p:nvPr>
        </p:nvSpPr>
        <p:spPr>
          <a:xfrm>
            <a:off x="695326" y="1052736"/>
            <a:ext cx="10801351" cy="46905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968" name="Google Shape;968;p106"/>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matchingName="Text with Purple Block">
  <p:cSld name="Text with Purple Block 2">
    <p:spTree>
      <p:nvGrpSpPr>
        <p:cNvPr id="1" name="Shape 969"/>
        <p:cNvGrpSpPr/>
        <p:nvPr/>
      </p:nvGrpSpPr>
      <p:grpSpPr>
        <a:xfrm>
          <a:off x="0" y="0"/>
          <a:ext cx="0" cy="0"/>
          <a:chOff x="0" y="0"/>
          <a:chExt cx="0" cy="0"/>
        </a:xfrm>
      </p:grpSpPr>
      <p:sp>
        <p:nvSpPr>
          <p:cNvPr id="970" name="Google Shape;970;p107"/>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971" name="Google Shape;971;p107"/>
          <p:cNvSpPr txBox="1">
            <a:spLocks noGrp="1"/>
          </p:cNvSpPr>
          <p:nvPr>
            <p:ph type="body" idx="1"/>
          </p:nvPr>
        </p:nvSpPr>
        <p:spPr>
          <a:xfrm>
            <a:off x="6096001" y="1700209"/>
            <a:ext cx="5400674" cy="4608516"/>
          </a:xfrm>
          <a:prstGeom prst="rect">
            <a:avLst/>
          </a:prstGeom>
          <a:solidFill>
            <a:srgbClr val="962A8B"/>
          </a:solid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rgbClr val="FFFFFF"/>
              </a:buClr>
              <a:buSzPts val="1800"/>
              <a:buFont typeface="Arial"/>
              <a:buNone/>
              <a:defRPr>
                <a:solidFill>
                  <a:srgbClr val="FFFFFF"/>
                </a:solidFill>
              </a:defRPr>
            </a:lvl1pPr>
            <a:lvl2pPr marL="914400" lvl="1" indent="-342900" algn="ctr">
              <a:lnSpc>
                <a:spcPct val="110000"/>
              </a:lnSpc>
              <a:spcBef>
                <a:spcPts val="300"/>
              </a:spcBef>
              <a:spcAft>
                <a:spcPts val="0"/>
              </a:spcAft>
              <a:buClr>
                <a:srgbClr val="FFFFFF"/>
              </a:buClr>
              <a:buSzPts val="1800"/>
              <a:buFont typeface="Arial"/>
              <a:buChar char="•"/>
              <a:defRPr>
                <a:solidFill>
                  <a:srgbClr val="FFFFFF"/>
                </a:solidFill>
              </a:defRPr>
            </a:lvl2pPr>
            <a:lvl3pPr marL="1371600" lvl="2" indent="-342900" algn="ctr">
              <a:lnSpc>
                <a:spcPct val="110000"/>
              </a:lnSpc>
              <a:spcBef>
                <a:spcPts val="300"/>
              </a:spcBef>
              <a:spcAft>
                <a:spcPts val="0"/>
              </a:spcAft>
              <a:buClr>
                <a:srgbClr val="FFFFFF"/>
              </a:buClr>
              <a:buSzPts val="1800"/>
              <a:buFont typeface="Arial"/>
              <a:buChar char="­"/>
              <a:defRPr>
                <a:solidFill>
                  <a:srgbClr val="FFFFFF"/>
                </a:solidFill>
              </a:defRPr>
            </a:lvl3pPr>
            <a:lvl4pPr marL="1828800" lvl="3" indent="-342900" algn="ctr">
              <a:lnSpc>
                <a:spcPct val="110000"/>
              </a:lnSpc>
              <a:spcBef>
                <a:spcPts val="300"/>
              </a:spcBef>
              <a:spcAft>
                <a:spcPts val="0"/>
              </a:spcAft>
              <a:buClr>
                <a:srgbClr val="FFFFFF"/>
              </a:buClr>
              <a:buSzPts val="1800"/>
              <a:buFont typeface="Arial"/>
              <a:buChar char="•"/>
              <a:defRPr>
                <a:solidFill>
                  <a:srgbClr val="FFFFFF"/>
                </a:solidFill>
              </a:defRPr>
            </a:lvl4pPr>
            <a:lvl5pPr marL="2286000" lvl="4" indent="-228600" algn="ctr">
              <a:lnSpc>
                <a:spcPct val="110000"/>
              </a:lnSpc>
              <a:spcBef>
                <a:spcPts val="300"/>
              </a:spcBef>
              <a:spcAft>
                <a:spcPts val="0"/>
              </a:spcAft>
              <a:buClr>
                <a:srgbClr val="FFFFFF"/>
              </a:buClr>
              <a:buSzPts val="1800"/>
              <a:buFont typeface="Arial"/>
              <a:buNone/>
              <a:defRPr>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72" name="Google Shape;972;p107"/>
          <p:cNvSpPr txBox="1">
            <a:spLocks noGrp="1"/>
          </p:cNvSpPr>
          <p:nvPr>
            <p:ph type="body" idx="2"/>
          </p:nvPr>
        </p:nvSpPr>
        <p:spPr>
          <a:xfrm>
            <a:off x="694798" y="1700209"/>
            <a:ext cx="5209118" cy="460852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73" name="Google Shape;973;p107"/>
          <p:cNvSpPr txBox="1">
            <a:spLocks noGrp="1"/>
          </p:cNvSpPr>
          <p:nvPr>
            <p:ph type="title"/>
          </p:nvPr>
        </p:nvSpPr>
        <p:spPr>
          <a:xfrm>
            <a:off x="695326" y="1052736"/>
            <a:ext cx="10801351" cy="46905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974" name="Google Shape;974;p107"/>
          <p:cNvSpPr txBox="1">
            <a:spLocks noGrp="1"/>
          </p:cNvSpPr>
          <p:nvPr>
            <p:ph type="body" idx="3"/>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75" name="Google Shape;975;p107"/>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976" name="Google Shape;976;p107" descr="Google Shape;672;p68"/>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977" name="Google Shape;977;p107"/>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matchingName="Text with Neutral 1 Block">
  <p:cSld name="Text with Neutral 1 Block 2">
    <p:spTree>
      <p:nvGrpSpPr>
        <p:cNvPr id="1" name="Shape 978"/>
        <p:cNvGrpSpPr/>
        <p:nvPr/>
      </p:nvGrpSpPr>
      <p:grpSpPr>
        <a:xfrm>
          <a:off x="0" y="0"/>
          <a:ext cx="0" cy="0"/>
          <a:chOff x="0" y="0"/>
          <a:chExt cx="0" cy="0"/>
        </a:xfrm>
      </p:grpSpPr>
      <p:sp>
        <p:nvSpPr>
          <p:cNvPr id="979" name="Google Shape;979;p108"/>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980" name="Google Shape;980;p108"/>
          <p:cNvSpPr txBox="1">
            <a:spLocks noGrp="1"/>
          </p:cNvSpPr>
          <p:nvPr>
            <p:ph type="body" idx="1"/>
          </p:nvPr>
        </p:nvSpPr>
        <p:spPr>
          <a:xfrm>
            <a:off x="6096003" y="1700213"/>
            <a:ext cx="5400672" cy="4608515"/>
          </a:xfrm>
          <a:prstGeom prst="rect">
            <a:avLst/>
          </a:prstGeom>
          <a:solidFill>
            <a:srgbClr val="D7D1CC"/>
          </a:solid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rgbClr val="000000"/>
              </a:buClr>
              <a:buSzPts val="1800"/>
              <a:buNone/>
              <a:defRPr/>
            </a:lvl1pPr>
            <a:lvl2pPr marL="914400" lvl="1" indent="-342900" algn="ctr">
              <a:lnSpc>
                <a:spcPct val="110000"/>
              </a:lnSpc>
              <a:spcBef>
                <a:spcPts val="300"/>
              </a:spcBef>
              <a:spcAft>
                <a:spcPts val="0"/>
              </a:spcAft>
              <a:buClr>
                <a:srgbClr val="000000"/>
              </a:buClr>
              <a:buSzPts val="1800"/>
              <a:buChar char="•"/>
              <a:defRPr/>
            </a:lvl2pPr>
            <a:lvl3pPr marL="1371600" lvl="2" indent="-342900" algn="ctr">
              <a:lnSpc>
                <a:spcPct val="110000"/>
              </a:lnSpc>
              <a:spcBef>
                <a:spcPts val="300"/>
              </a:spcBef>
              <a:spcAft>
                <a:spcPts val="0"/>
              </a:spcAft>
              <a:buClr>
                <a:srgbClr val="000000"/>
              </a:buClr>
              <a:buSzPts val="1800"/>
              <a:buChar char="­"/>
              <a:defRPr/>
            </a:lvl3pPr>
            <a:lvl4pPr marL="1828800" lvl="3" indent="-342900" algn="ctr">
              <a:lnSpc>
                <a:spcPct val="110000"/>
              </a:lnSpc>
              <a:spcBef>
                <a:spcPts val="300"/>
              </a:spcBef>
              <a:spcAft>
                <a:spcPts val="0"/>
              </a:spcAft>
              <a:buClr>
                <a:srgbClr val="000000"/>
              </a:buClr>
              <a:buSzPts val="1800"/>
              <a:buChar char="•"/>
              <a:defRPr/>
            </a:lvl4pPr>
            <a:lvl5pPr marL="2286000" lvl="4" indent="-228600" algn="ctr">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81" name="Google Shape;981;p108"/>
          <p:cNvSpPr txBox="1">
            <a:spLocks noGrp="1"/>
          </p:cNvSpPr>
          <p:nvPr>
            <p:ph type="body" idx="2"/>
          </p:nvPr>
        </p:nvSpPr>
        <p:spPr>
          <a:xfrm>
            <a:off x="694798" y="1700213"/>
            <a:ext cx="5209118"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82" name="Google Shape;982;p108"/>
          <p:cNvSpPr txBox="1">
            <a:spLocks noGrp="1"/>
          </p:cNvSpPr>
          <p:nvPr>
            <p:ph type="title"/>
          </p:nvPr>
        </p:nvSpPr>
        <p:spPr>
          <a:xfrm>
            <a:off x="695326" y="1052736"/>
            <a:ext cx="10801351" cy="46905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983" name="Google Shape;983;p108"/>
          <p:cNvSpPr txBox="1">
            <a:spLocks noGrp="1"/>
          </p:cNvSpPr>
          <p:nvPr>
            <p:ph type="body" idx="3"/>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84" name="Google Shape;984;p108"/>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985" name="Google Shape;985;p108" descr="Google Shape;681;p69"/>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986" name="Google Shape;986;p108"/>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matchingName="Text with Neutral 2 Block">
  <p:cSld name="Text with Neutral 2 Block 2">
    <p:spTree>
      <p:nvGrpSpPr>
        <p:cNvPr id="1" name="Shape 987"/>
        <p:cNvGrpSpPr/>
        <p:nvPr/>
      </p:nvGrpSpPr>
      <p:grpSpPr>
        <a:xfrm>
          <a:off x="0" y="0"/>
          <a:ext cx="0" cy="0"/>
          <a:chOff x="0" y="0"/>
          <a:chExt cx="0" cy="0"/>
        </a:xfrm>
      </p:grpSpPr>
      <p:sp>
        <p:nvSpPr>
          <p:cNvPr id="988" name="Google Shape;988;p109"/>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989" name="Google Shape;989;p109"/>
          <p:cNvSpPr txBox="1">
            <a:spLocks noGrp="1"/>
          </p:cNvSpPr>
          <p:nvPr>
            <p:ph type="body" idx="1"/>
          </p:nvPr>
        </p:nvSpPr>
        <p:spPr>
          <a:xfrm>
            <a:off x="6096001" y="1700213"/>
            <a:ext cx="5400674" cy="4608513"/>
          </a:xfrm>
          <a:prstGeom prst="rect">
            <a:avLst/>
          </a:prstGeom>
          <a:solidFill>
            <a:srgbClr val="999490"/>
          </a:solid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rgbClr val="FFFFFF"/>
              </a:buClr>
              <a:buSzPts val="1800"/>
              <a:buFont typeface="Arial"/>
              <a:buNone/>
              <a:defRPr>
                <a:solidFill>
                  <a:srgbClr val="FFFFFF"/>
                </a:solidFill>
              </a:defRPr>
            </a:lvl1pPr>
            <a:lvl2pPr marL="914400" lvl="1" indent="-342900" algn="ctr">
              <a:lnSpc>
                <a:spcPct val="110000"/>
              </a:lnSpc>
              <a:spcBef>
                <a:spcPts val="300"/>
              </a:spcBef>
              <a:spcAft>
                <a:spcPts val="0"/>
              </a:spcAft>
              <a:buClr>
                <a:srgbClr val="FFFFFF"/>
              </a:buClr>
              <a:buSzPts val="1800"/>
              <a:buFont typeface="Arial"/>
              <a:buChar char="•"/>
              <a:defRPr>
                <a:solidFill>
                  <a:srgbClr val="FFFFFF"/>
                </a:solidFill>
              </a:defRPr>
            </a:lvl2pPr>
            <a:lvl3pPr marL="1371600" lvl="2" indent="-342900" algn="ctr">
              <a:lnSpc>
                <a:spcPct val="110000"/>
              </a:lnSpc>
              <a:spcBef>
                <a:spcPts val="300"/>
              </a:spcBef>
              <a:spcAft>
                <a:spcPts val="0"/>
              </a:spcAft>
              <a:buClr>
                <a:srgbClr val="FFFFFF"/>
              </a:buClr>
              <a:buSzPts val="1800"/>
              <a:buFont typeface="Arial"/>
              <a:buChar char="­"/>
              <a:defRPr>
                <a:solidFill>
                  <a:srgbClr val="FFFFFF"/>
                </a:solidFill>
              </a:defRPr>
            </a:lvl3pPr>
            <a:lvl4pPr marL="1828800" lvl="3" indent="-342900" algn="ctr">
              <a:lnSpc>
                <a:spcPct val="110000"/>
              </a:lnSpc>
              <a:spcBef>
                <a:spcPts val="300"/>
              </a:spcBef>
              <a:spcAft>
                <a:spcPts val="0"/>
              </a:spcAft>
              <a:buClr>
                <a:srgbClr val="FFFFFF"/>
              </a:buClr>
              <a:buSzPts val="1800"/>
              <a:buFont typeface="Arial"/>
              <a:buChar char="•"/>
              <a:defRPr>
                <a:solidFill>
                  <a:srgbClr val="FFFFFF"/>
                </a:solidFill>
              </a:defRPr>
            </a:lvl4pPr>
            <a:lvl5pPr marL="2286000" lvl="4" indent="-228600" algn="ctr">
              <a:lnSpc>
                <a:spcPct val="110000"/>
              </a:lnSpc>
              <a:spcBef>
                <a:spcPts val="300"/>
              </a:spcBef>
              <a:spcAft>
                <a:spcPts val="0"/>
              </a:spcAft>
              <a:buClr>
                <a:srgbClr val="FFFFFF"/>
              </a:buClr>
              <a:buSzPts val="1800"/>
              <a:buFont typeface="Arial"/>
              <a:buNone/>
              <a:defRPr>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90" name="Google Shape;990;p109"/>
          <p:cNvSpPr txBox="1">
            <a:spLocks noGrp="1"/>
          </p:cNvSpPr>
          <p:nvPr>
            <p:ph type="body" idx="2"/>
          </p:nvPr>
        </p:nvSpPr>
        <p:spPr>
          <a:xfrm>
            <a:off x="694798" y="1700212"/>
            <a:ext cx="5209118"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91" name="Google Shape;991;p109"/>
          <p:cNvSpPr txBox="1">
            <a:spLocks noGrp="1"/>
          </p:cNvSpPr>
          <p:nvPr>
            <p:ph type="title"/>
          </p:nvPr>
        </p:nvSpPr>
        <p:spPr>
          <a:xfrm>
            <a:off x="695326" y="1052736"/>
            <a:ext cx="10801351" cy="46905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992" name="Google Shape;992;p109"/>
          <p:cNvSpPr txBox="1">
            <a:spLocks noGrp="1"/>
          </p:cNvSpPr>
          <p:nvPr>
            <p:ph type="body" idx="3"/>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93" name="Google Shape;993;p109"/>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994" name="Google Shape;994;p109" descr="Google Shape;690;p70"/>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995" name="Google Shape;995;p109"/>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matchingName="Three Pullouts">
  <p:cSld name="Three Pullouts 2">
    <p:spTree>
      <p:nvGrpSpPr>
        <p:cNvPr id="1" name="Shape 996"/>
        <p:cNvGrpSpPr/>
        <p:nvPr/>
      </p:nvGrpSpPr>
      <p:grpSpPr>
        <a:xfrm>
          <a:off x="0" y="0"/>
          <a:ext cx="0" cy="0"/>
          <a:chOff x="0" y="0"/>
          <a:chExt cx="0" cy="0"/>
        </a:xfrm>
      </p:grpSpPr>
      <p:sp>
        <p:nvSpPr>
          <p:cNvPr id="997" name="Google Shape;997;p110"/>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998" name="Google Shape;998;p110"/>
          <p:cNvSpPr txBox="1">
            <a:spLocks noGrp="1"/>
          </p:cNvSpPr>
          <p:nvPr>
            <p:ph type="body" idx="1"/>
          </p:nvPr>
        </p:nvSpPr>
        <p:spPr>
          <a:xfrm>
            <a:off x="8112127" y="1700213"/>
            <a:ext cx="3384551" cy="4615711"/>
          </a:xfrm>
          <a:prstGeom prst="rect">
            <a:avLst/>
          </a:prstGeom>
          <a:solidFill>
            <a:schemeClr val="accent1"/>
          </a:solidFill>
          <a:ln>
            <a:noFill/>
          </a:ln>
        </p:spPr>
        <p:txBody>
          <a:bodyPr spcFirstLastPara="1" wrap="square" lIns="107950" tIns="107950" rIns="107950" bIns="107950" anchor="t" anchorCtr="0">
            <a:normAutofit/>
          </a:bodyPr>
          <a:lstStyle>
            <a:lvl1pPr marL="457200" lvl="0" indent="-317500" algn="l">
              <a:lnSpc>
                <a:spcPct val="110000"/>
              </a:lnSpc>
              <a:spcBef>
                <a:spcPts val="300"/>
              </a:spcBef>
              <a:spcAft>
                <a:spcPts val="0"/>
              </a:spcAft>
              <a:buClr>
                <a:srgbClr val="FFFFFF"/>
              </a:buClr>
              <a:buSzPts val="1400"/>
              <a:buFont typeface="Arial"/>
              <a:buChar char="•"/>
              <a:defRPr sz="1400">
                <a:solidFill>
                  <a:srgbClr val="FFFFFF"/>
                </a:solidFill>
              </a:defRPr>
            </a:lvl1pPr>
            <a:lvl2pPr marL="914400" lvl="1" indent="-317500" algn="l">
              <a:lnSpc>
                <a:spcPct val="110000"/>
              </a:lnSpc>
              <a:spcBef>
                <a:spcPts val="300"/>
              </a:spcBef>
              <a:spcAft>
                <a:spcPts val="0"/>
              </a:spcAft>
              <a:buClr>
                <a:srgbClr val="FFFFFF"/>
              </a:buClr>
              <a:buSzPts val="1400"/>
              <a:buFont typeface="Arial"/>
              <a:buChar char="•"/>
              <a:defRPr sz="1400">
                <a:solidFill>
                  <a:srgbClr val="FFFFFF"/>
                </a:solidFill>
              </a:defRPr>
            </a:lvl2pPr>
            <a:lvl3pPr marL="1371600" lvl="2" indent="-317500" algn="l">
              <a:lnSpc>
                <a:spcPct val="110000"/>
              </a:lnSpc>
              <a:spcBef>
                <a:spcPts val="300"/>
              </a:spcBef>
              <a:spcAft>
                <a:spcPts val="0"/>
              </a:spcAft>
              <a:buClr>
                <a:srgbClr val="FFFFFF"/>
              </a:buClr>
              <a:buSzPts val="1400"/>
              <a:buFont typeface="Arial"/>
              <a:buChar char="­"/>
              <a:defRPr sz="1400">
                <a:solidFill>
                  <a:srgbClr val="FFFFFF"/>
                </a:solidFill>
              </a:defRPr>
            </a:lvl3pPr>
            <a:lvl4pPr marL="1828800" lvl="3" indent="-317500" algn="l">
              <a:lnSpc>
                <a:spcPct val="110000"/>
              </a:lnSpc>
              <a:spcBef>
                <a:spcPts val="300"/>
              </a:spcBef>
              <a:spcAft>
                <a:spcPts val="0"/>
              </a:spcAft>
              <a:buClr>
                <a:srgbClr val="FFFFFF"/>
              </a:buClr>
              <a:buSzPts val="1400"/>
              <a:buFont typeface="Arial"/>
              <a:buChar char="•"/>
              <a:defRPr sz="1400">
                <a:solidFill>
                  <a:srgbClr val="FFFFFF"/>
                </a:solidFill>
              </a:defRPr>
            </a:lvl4pPr>
            <a:lvl5pPr marL="2286000" lvl="4" indent="-228600" algn="l">
              <a:lnSpc>
                <a:spcPct val="110000"/>
              </a:lnSpc>
              <a:spcBef>
                <a:spcPts val="300"/>
              </a:spcBef>
              <a:spcAft>
                <a:spcPts val="0"/>
              </a:spcAft>
              <a:buClr>
                <a:srgbClr val="FFFFFF"/>
              </a:buClr>
              <a:buSzPts val="1400"/>
              <a:buFont typeface="Arial"/>
              <a:buNone/>
              <a:defRPr sz="14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999" name="Google Shape;999;p110"/>
          <p:cNvSpPr txBox="1">
            <a:spLocks noGrp="1"/>
          </p:cNvSpPr>
          <p:nvPr>
            <p:ph type="title"/>
          </p:nvPr>
        </p:nvSpPr>
        <p:spPr>
          <a:xfrm>
            <a:off x="695326" y="1052736"/>
            <a:ext cx="10801351" cy="46905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000" name="Google Shape;1000;p110"/>
          <p:cNvSpPr txBox="1">
            <a:spLocks noGrp="1"/>
          </p:cNvSpPr>
          <p:nvPr>
            <p:ph type="body" idx="2"/>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01" name="Google Shape;1001;p110"/>
          <p:cNvSpPr txBox="1">
            <a:spLocks noGrp="1"/>
          </p:cNvSpPr>
          <p:nvPr>
            <p:ph type="body" idx="3"/>
          </p:nvPr>
        </p:nvSpPr>
        <p:spPr>
          <a:xfrm>
            <a:off x="695325" y="1700213"/>
            <a:ext cx="3384553" cy="4615713"/>
          </a:xfrm>
          <a:prstGeom prst="rect">
            <a:avLst/>
          </a:prstGeom>
          <a:solidFill>
            <a:srgbClr val="962A8B"/>
          </a:solidFill>
          <a:ln>
            <a:noFill/>
          </a:ln>
        </p:spPr>
        <p:txBody>
          <a:bodyPr spcFirstLastPara="1" wrap="square" lIns="107950" tIns="107950" rIns="107950" bIns="10795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02" name="Google Shape;1002;p110"/>
          <p:cNvSpPr txBox="1">
            <a:spLocks noGrp="1"/>
          </p:cNvSpPr>
          <p:nvPr>
            <p:ph type="body" idx="4"/>
          </p:nvPr>
        </p:nvSpPr>
        <p:spPr>
          <a:xfrm>
            <a:off x="4387255" y="1692904"/>
            <a:ext cx="3384549" cy="4615713"/>
          </a:xfrm>
          <a:prstGeom prst="rect">
            <a:avLst/>
          </a:prstGeom>
          <a:solidFill>
            <a:srgbClr val="999490"/>
          </a:solidFill>
          <a:ln>
            <a:noFill/>
          </a:ln>
        </p:spPr>
        <p:txBody>
          <a:bodyPr spcFirstLastPara="1" wrap="square" lIns="107950" tIns="107950" rIns="107950" bIns="10795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03" name="Google Shape;1003;p110"/>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004" name="Google Shape;1004;p110" descr="Google Shape;700;p71"/>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1005" name="Google Shape;1005;p110"/>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matchingName="Multi-layout 1">
  <p:cSld name="Multi-layout 1 2">
    <p:spTree>
      <p:nvGrpSpPr>
        <p:cNvPr id="1" name="Shape 1006"/>
        <p:cNvGrpSpPr/>
        <p:nvPr/>
      </p:nvGrpSpPr>
      <p:grpSpPr>
        <a:xfrm>
          <a:off x="0" y="0"/>
          <a:ext cx="0" cy="0"/>
          <a:chOff x="0" y="0"/>
          <a:chExt cx="0" cy="0"/>
        </a:xfrm>
      </p:grpSpPr>
      <p:sp>
        <p:nvSpPr>
          <p:cNvPr id="1007" name="Google Shape;1007;p111"/>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008" name="Google Shape;1008;p111"/>
          <p:cNvSpPr txBox="1">
            <a:spLocks noGrp="1"/>
          </p:cNvSpPr>
          <p:nvPr>
            <p:ph type="body" idx="1"/>
          </p:nvPr>
        </p:nvSpPr>
        <p:spPr>
          <a:xfrm>
            <a:off x="694799" y="3593712"/>
            <a:ext cx="5198537" cy="2715018"/>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09" name="Google Shape;1009;p111"/>
          <p:cNvSpPr txBox="1">
            <a:spLocks noGrp="1"/>
          </p:cNvSpPr>
          <p:nvPr>
            <p:ph type="body" idx="2"/>
          </p:nvPr>
        </p:nvSpPr>
        <p:spPr>
          <a:xfrm>
            <a:off x="694800" y="1700808"/>
            <a:ext cx="5198532" cy="174345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10" name="Google Shape;1010;p111"/>
          <p:cNvSpPr txBox="1">
            <a:spLocks noGrp="1"/>
          </p:cNvSpPr>
          <p:nvPr>
            <p:ph type="title"/>
          </p:nvPr>
        </p:nvSpPr>
        <p:spPr>
          <a:xfrm>
            <a:off x="695326" y="1052736"/>
            <a:ext cx="10801351" cy="46905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011" name="Google Shape;1011;p111"/>
          <p:cNvSpPr txBox="1">
            <a:spLocks noGrp="1"/>
          </p:cNvSpPr>
          <p:nvPr>
            <p:ph type="body" idx="3"/>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12" name="Google Shape;1012;p111"/>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013" name="Google Shape;1013;p111" descr="Google Shape;709;p72"/>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1014" name="Google Shape;1014;p111"/>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Divider 2">
  <p:cSld name="Section Divider 2">
    <p:spTree>
      <p:nvGrpSpPr>
        <p:cNvPr id="1" name="Shape 92"/>
        <p:cNvGrpSpPr/>
        <p:nvPr/>
      </p:nvGrpSpPr>
      <p:grpSpPr>
        <a:xfrm>
          <a:off x="0" y="0"/>
          <a:ext cx="0" cy="0"/>
          <a:chOff x="0" y="0"/>
          <a:chExt cx="0" cy="0"/>
        </a:xfrm>
      </p:grpSpPr>
      <p:sp>
        <p:nvSpPr>
          <p:cNvPr id="93" name="Google Shape;93;p12"/>
          <p:cNvSpPr/>
          <p:nvPr/>
        </p:nvSpPr>
        <p:spPr>
          <a:xfrm>
            <a:off x="2" y="4076700"/>
            <a:ext cx="3407833" cy="2781300"/>
          </a:xfrm>
          <a:custGeom>
            <a:avLst/>
            <a:gdLst/>
            <a:ahLst/>
            <a:cxnLst/>
            <a:rect l="l" t="t" r="r" b="b"/>
            <a:pathLst>
              <a:path w="2555875" h="2781300" extrusionOk="0">
                <a:moveTo>
                  <a:pt x="0" y="2781300"/>
                </a:moveTo>
                <a:lnTo>
                  <a:pt x="0" y="0"/>
                </a:lnTo>
                <a:cubicBezTo>
                  <a:pt x="158687" y="1674158"/>
                  <a:pt x="1584388" y="2511611"/>
                  <a:pt x="2555875" y="2781300"/>
                </a:cubicBezTo>
                <a:lnTo>
                  <a:pt x="0" y="27813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 name="Google Shape;94;p12"/>
          <p:cNvSpPr/>
          <p:nvPr/>
        </p:nvSpPr>
        <p:spPr>
          <a:xfrm>
            <a:off x="9192249" y="5584173"/>
            <a:ext cx="2999415" cy="1273828"/>
          </a:xfrm>
          <a:custGeom>
            <a:avLst/>
            <a:gdLst/>
            <a:ahLst/>
            <a:cxnLst/>
            <a:rect l="l" t="t" r="r" b="b"/>
            <a:pathLst>
              <a:path w="2249561" h="1273828" extrusionOk="0">
                <a:moveTo>
                  <a:pt x="0" y="986957"/>
                </a:moveTo>
                <a:cubicBezTo>
                  <a:pt x="690087" y="358432"/>
                  <a:pt x="1188931" y="-294000"/>
                  <a:pt x="2249561" y="141287"/>
                </a:cubicBezTo>
                <a:lnTo>
                  <a:pt x="2249561" y="1273828"/>
                </a:lnTo>
                <a:cubicBezTo>
                  <a:pt x="1762671" y="1220039"/>
                  <a:pt x="570560" y="550676"/>
                  <a:pt x="0" y="9869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sz="1800">
                <a:latin typeface="Arial"/>
                <a:ea typeface="Arial"/>
                <a:cs typeface="Arial"/>
                <a:sym typeface="Arial"/>
              </a:rPr>
              <a:t> </a:t>
            </a:r>
            <a:endParaRPr/>
          </a:p>
        </p:txBody>
      </p:sp>
      <p:sp>
        <p:nvSpPr>
          <p:cNvPr id="95" name="Google Shape;95;p12"/>
          <p:cNvSpPr txBox="1">
            <a:spLocks noGrp="1"/>
          </p:cNvSpPr>
          <p:nvPr>
            <p:ph type="title"/>
          </p:nvPr>
        </p:nvSpPr>
        <p:spPr>
          <a:xfrm>
            <a:off x="695326" y="1700811"/>
            <a:ext cx="10768680" cy="1224137"/>
          </a:xfrm>
          <a:prstGeom prst="rect">
            <a:avLst/>
          </a:prstGeom>
          <a:noFill/>
          <a:ln>
            <a:noFill/>
          </a:ln>
        </p:spPr>
        <p:txBody>
          <a:bodyPr spcFirstLastPara="1" wrap="square" lIns="0" tIns="0" rIns="0" bIns="0" anchor="b" anchorCtr="0">
            <a:noAutofit/>
          </a:bodyPr>
          <a:lstStyle>
            <a:lvl1pPr lvl="0" algn="l">
              <a:lnSpc>
                <a:spcPct val="120000"/>
              </a:lnSpc>
              <a:spcBef>
                <a:spcPts val="0"/>
              </a:spcBef>
              <a:spcAft>
                <a:spcPts val="0"/>
              </a:spcAft>
              <a:buClr>
                <a:schemeClr val="accent1"/>
              </a:buClr>
              <a:buSzPts val="4200"/>
              <a:buFont typeface="Arial"/>
              <a:buNone/>
              <a:defRPr sz="4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12"/>
          <p:cNvSpPr txBox="1">
            <a:spLocks noGrp="1"/>
          </p:cNvSpPr>
          <p:nvPr>
            <p:ph type="body" idx="1"/>
          </p:nvPr>
        </p:nvSpPr>
        <p:spPr>
          <a:xfrm>
            <a:off x="695326" y="3113744"/>
            <a:ext cx="10768680" cy="2043451"/>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300"/>
              </a:spcBef>
              <a:spcAft>
                <a:spcPts val="0"/>
              </a:spcAft>
              <a:buSzPts val="2700"/>
              <a:buNone/>
              <a:defRPr sz="2700">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7" name="Google Shape;97;p12"/>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98" name="Google Shape;98;p12"/>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99" name="Google Shape;99;p12"/>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2"/>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
        <p:nvSpPr>
          <p:cNvPr id="101" name="Google Shape;101;p12"/>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Multi-layout 2">
  <p:cSld name="Multi-layout 2 2">
    <p:spTree>
      <p:nvGrpSpPr>
        <p:cNvPr id="1" name="Shape 1015"/>
        <p:cNvGrpSpPr/>
        <p:nvPr/>
      </p:nvGrpSpPr>
      <p:grpSpPr>
        <a:xfrm>
          <a:off x="0" y="0"/>
          <a:ext cx="0" cy="0"/>
          <a:chOff x="0" y="0"/>
          <a:chExt cx="0" cy="0"/>
        </a:xfrm>
      </p:grpSpPr>
      <p:sp>
        <p:nvSpPr>
          <p:cNvPr id="1016" name="Google Shape;1016;p112"/>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017" name="Google Shape;1017;p112"/>
          <p:cNvSpPr txBox="1">
            <a:spLocks noGrp="1"/>
          </p:cNvSpPr>
          <p:nvPr>
            <p:ph type="body" idx="1"/>
          </p:nvPr>
        </p:nvSpPr>
        <p:spPr>
          <a:xfrm>
            <a:off x="6286500" y="2677684"/>
            <a:ext cx="5219999" cy="161541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18" name="Google Shape;1018;p112"/>
          <p:cNvSpPr txBox="1">
            <a:spLocks noGrp="1"/>
          </p:cNvSpPr>
          <p:nvPr>
            <p:ph type="body" idx="2"/>
          </p:nvPr>
        </p:nvSpPr>
        <p:spPr>
          <a:xfrm>
            <a:off x="6286500" y="2279656"/>
            <a:ext cx="5222136" cy="32400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19" name="Google Shape;1019;p112"/>
          <p:cNvSpPr txBox="1">
            <a:spLocks noGrp="1"/>
          </p:cNvSpPr>
          <p:nvPr>
            <p:ph type="body" idx="3"/>
          </p:nvPr>
        </p:nvSpPr>
        <p:spPr>
          <a:xfrm>
            <a:off x="6286500" y="4401144"/>
            <a:ext cx="5222136" cy="32400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20" name="Google Shape;1020;p112"/>
          <p:cNvSpPr txBox="1">
            <a:spLocks noGrp="1"/>
          </p:cNvSpPr>
          <p:nvPr>
            <p:ph type="body" idx="4"/>
          </p:nvPr>
        </p:nvSpPr>
        <p:spPr>
          <a:xfrm>
            <a:off x="694800" y="2279195"/>
            <a:ext cx="5183717" cy="201390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21" name="Google Shape;1021;p112"/>
          <p:cNvSpPr txBox="1">
            <a:spLocks noGrp="1"/>
          </p:cNvSpPr>
          <p:nvPr>
            <p:ph type="body" idx="5"/>
          </p:nvPr>
        </p:nvSpPr>
        <p:spPr>
          <a:xfrm>
            <a:off x="694800" y="4401144"/>
            <a:ext cx="5183717" cy="1908178"/>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22" name="Google Shape;1022;p112"/>
          <p:cNvSpPr txBox="1">
            <a:spLocks noGrp="1"/>
          </p:cNvSpPr>
          <p:nvPr>
            <p:ph type="title"/>
          </p:nvPr>
        </p:nvSpPr>
        <p:spPr>
          <a:xfrm>
            <a:off x="695326" y="1052736"/>
            <a:ext cx="10801351" cy="46905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023" name="Google Shape;1023;p112"/>
          <p:cNvSpPr txBox="1">
            <a:spLocks noGrp="1"/>
          </p:cNvSpPr>
          <p:nvPr>
            <p:ph type="body" idx="6"/>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24" name="Google Shape;1024;p112"/>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025" name="Google Shape;1025;p112" descr="Google Shape;721;p73"/>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1026" name="Google Shape;1026;p112"/>
          <p:cNvSpPr txBox="1">
            <a:spLocks noGrp="1"/>
          </p:cNvSpPr>
          <p:nvPr>
            <p:ph type="body" idx="7"/>
          </p:nvPr>
        </p:nvSpPr>
        <p:spPr>
          <a:xfrm>
            <a:off x="695325" y="1700807"/>
            <a:ext cx="10801350" cy="504829"/>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27" name="Google Shape;1027;p112"/>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Title Only">
  <p:cSld name="Title Only 2">
    <p:spTree>
      <p:nvGrpSpPr>
        <p:cNvPr id="1" name="Shape 1028"/>
        <p:cNvGrpSpPr/>
        <p:nvPr/>
      </p:nvGrpSpPr>
      <p:grpSpPr>
        <a:xfrm>
          <a:off x="0" y="0"/>
          <a:ext cx="0" cy="0"/>
          <a:chOff x="0" y="0"/>
          <a:chExt cx="0" cy="0"/>
        </a:xfrm>
      </p:grpSpPr>
      <p:sp>
        <p:nvSpPr>
          <p:cNvPr id="1029" name="Google Shape;1029;p113"/>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030" name="Google Shape;1030;p113"/>
          <p:cNvSpPr txBox="1">
            <a:spLocks noGrp="1"/>
          </p:cNvSpPr>
          <p:nvPr>
            <p:ph type="title"/>
          </p:nvPr>
        </p:nvSpPr>
        <p:spPr>
          <a:xfrm>
            <a:off x="695326" y="1052736"/>
            <a:ext cx="10801351" cy="46905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031" name="Google Shape;1031;p113"/>
          <p:cNvSpPr txBox="1">
            <a:spLocks noGrp="1"/>
          </p:cNvSpPr>
          <p:nvPr>
            <p:ph type="body" idx="1"/>
          </p:nvPr>
        </p:nvSpPr>
        <p:spPr>
          <a:xfrm>
            <a:off x="4400550" y="6524625"/>
            <a:ext cx="3384668"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chemeClr val="accent1"/>
              </a:buClr>
              <a:buSzPts val="1000"/>
              <a:buFont typeface="Arial"/>
              <a:buNone/>
              <a:defRPr sz="1000" b="1">
                <a:solidFill>
                  <a:schemeClr val="accent1"/>
                </a:solidFill>
              </a:defRPr>
            </a:lvl1pPr>
            <a:lvl2pPr marL="914400" lvl="1" indent="-292100" algn="ctr">
              <a:lnSpc>
                <a:spcPct val="110000"/>
              </a:lnSpc>
              <a:spcBef>
                <a:spcPts val="300"/>
              </a:spcBef>
              <a:spcAft>
                <a:spcPts val="0"/>
              </a:spcAft>
              <a:buClr>
                <a:schemeClr val="accent1"/>
              </a:buClr>
              <a:buSzPts val="1000"/>
              <a:buFont typeface="Arial"/>
              <a:buChar char="•"/>
              <a:defRPr sz="1000" b="1">
                <a:solidFill>
                  <a:schemeClr val="accent1"/>
                </a:solidFill>
              </a:defRPr>
            </a:lvl2pPr>
            <a:lvl3pPr marL="1371600" lvl="2" indent="-292100" algn="ctr">
              <a:lnSpc>
                <a:spcPct val="110000"/>
              </a:lnSpc>
              <a:spcBef>
                <a:spcPts val="300"/>
              </a:spcBef>
              <a:spcAft>
                <a:spcPts val="0"/>
              </a:spcAft>
              <a:buClr>
                <a:schemeClr val="accent1"/>
              </a:buClr>
              <a:buSzPts val="1000"/>
              <a:buFont typeface="Arial"/>
              <a:buChar char="­"/>
              <a:defRPr sz="1000" b="1">
                <a:solidFill>
                  <a:schemeClr val="accent1"/>
                </a:solidFill>
              </a:defRPr>
            </a:lvl3pPr>
            <a:lvl4pPr marL="1828800" lvl="3" indent="-292100" algn="ctr">
              <a:lnSpc>
                <a:spcPct val="110000"/>
              </a:lnSpc>
              <a:spcBef>
                <a:spcPts val="300"/>
              </a:spcBef>
              <a:spcAft>
                <a:spcPts val="0"/>
              </a:spcAft>
              <a:buClr>
                <a:schemeClr val="accent1"/>
              </a:buClr>
              <a:buSzPts val="1000"/>
              <a:buFont typeface="Arial"/>
              <a:buChar char="•"/>
              <a:defRPr sz="1000" b="1">
                <a:solidFill>
                  <a:schemeClr val="accent1"/>
                </a:solidFill>
              </a:defRPr>
            </a:lvl4pPr>
            <a:lvl5pPr marL="2286000" lvl="4" indent="-228600" algn="ctr">
              <a:lnSpc>
                <a:spcPct val="110000"/>
              </a:lnSpc>
              <a:spcBef>
                <a:spcPts val="300"/>
              </a:spcBef>
              <a:spcAft>
                <a:spcPts val="0"/>
              </a:spcAft>
              <a:buClr>
                <a:schemeClr val="accent1"/>
              </a:buClr>
              <a:buSzPts val="1000"/>
              <a:buFont typeface="Arial"/>
              <a:buNone/>
              <a:defRPr sz="1000" b="1">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32" name="Google Shape;1032;p113"/>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033" name="Google Shape;1033;p113" descr="Google Shape;729;p74"/>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1034" name="Google Shape;1034;p113"/>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Blank Branded">
  <p:cSld name="Blank Branded 2">
    <p:spTree>
      <p:nvGrpSpPr>
        <p:cNvPr id="1" name="Shape 1035"/>
        <p:cNvGrpSpPr/>
        <p:nvPr/>
      </p:nvGrpSpPr>
      <p:grpSpPr>
        <a:xfrm>
          <a:off x="0" y="0"/>
          <a:ext cx="0" cy="0"/>
          <a:chOff x="0" y="0"/>
          <a:chExt cx="0" cy="0"/>
        </a:xfrm>
      </p:grpSpPr>
      <p:sp>
        <p:nvSpPr>
          <p:cNvPr id="1036" name="Google Shape;1036;p114"/>
          <p:cNvSpPr/>
          <p:nvPr/>
        </p:nvSpPr>
        <p:spPr>
          <a:xfrm>
            <a:off x="-1" y="-27386"/>
            <a:ext cx="12192005" cy="1008116"/>
          </a:xfrm>
          <a:prstGeom prst="rect">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037" name="Google Shape;1037;p114" descr="Google Shape;733;p75"/>
          <p:cNvPicPr preferRelativeResize="0"/>
          <p:nvPr/>
        </p:nvPicPr>
        <p:blipFill rotWithShape="1">
          <a:blip r:embed="rId2">
            <a:alphaModFix/>
          </a:blip>
          <a:srcRect r="42155"/>
          <a:stretch/>
        </p:blipFill>
        <p:spPr>
          <a:xfrm>
            <a:off x="10271272" y="152895"/>
            <a:ext cx="1237350" cy="324003"/>
          </a:xfrm>
          <a:prstGeom prst="rect">
            <a:avLst/>
          </a:prstGeom>
          <a:noFill/>
          <a:ln>
            <a:noFill/>
          </a:ln>
        </p:spPr>
      </p:pic>
      <p:sp>
        <p:nvSpPr>
          <p:cNvPr id="1038" name="Google Shape;1038;p114"/>
          <p:cNvSpPr txBox="1">
            <a:spLocks noGrp="1"/>
          </p:cNvSpPr>
          <p:nvPr>
            <p:ph type="sldNum" idx="12"/>
          </p:nvPr>
        </p:nvSpPr>
        <p:spPr>
          <a:xfrm>
            <a:off x="8610600"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Thank You">
  <p:cSld name="Thank You 3">
    <p:spTree>
      <p:nvGrpSpPr>
        <p:cNvPr id="1" name="Shape 1039"/>
        <p:cNvGrpSpPr/>
        <p:nvPr/>
      </p:nvGrpSpPr>
      <p:grpSpPr>
        <a:xfrm>
          <a:off x="0" y="0"/>
          <a:ext cx="0" cy="0"/>
          <a:chOff x="0" y="0"/>
          <a:chExt cx="0" cy="0"/>
        </a:xfrm>
      </p:grpSpPr>
      <p:sp>
        <p:nvSpPr>
          <p:cNvPr id="1040" name="Google Shape;1040;p115"/>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041" name="Google Shape;1041;p115"/>
          <p:cNvSpPr/>
          <p:nvPr/>
        </p:nvSpPr>
        <p:spPr>
          <a:xfrm>
            <a:off x="0" y="0"/>
            <a:ext cx="12192000" cy="6858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42" name="Google Shape;1042;p115"/>
          <p:cNvSpPr txBox="1">
            <a:spLocks noGrp="1"/>
          </p:cNvSpPr>
          <p:nvPr>
            <p:ph type="title"/>
          </p:nvPr>
        </p:nvSpPr>
        <p:spPr>
          <a:xfrm>
            <a:off x="694799" y="1082188"/>
            <a:ext cx="10744008" cy="720083"/>
          </a:xfrm>
          <a:prstGeom prst="rect">
            <a:avLst/>
          </a:prstGeom>
          <a:noFill/>
          <a:ln>
            <a:noFill/>
          </a:ln>
        </p:spPr>
        <p:txBody>
          <a:bodyPr spcFirstLastPara="1" wrap="square" lIns="0" tIns="0" rIns="0" bIns="0" anchor="b" anchorCtr="0">
            <a:normAutofit/>
          </a:bodyPr>
          <a:lstStyle>
            <a:lvl1pPr lvl="0" algn="l">
              <a:lnSpc>
                <a:spcPct val="119047"/>
              </a:lnSpc>
              <a:spcBef>
                <a:spcPts val="0"/>
              </a:spcBef>
              <a:spcAft>
                <a:spcPts val="0"/>
              </a:spcAft>
              <a:buClr>
                <a:srgbClr val="FFFFFF"/>
              </a:buClr>
              <a:buSzPts val="4200"/>
              <a:buFont typeface="Arial"/>
              <a:buNone/>
              <a:defRPr sz="42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043" name="Google Shape;1043;p115"/>
          <p:cNvSpPr txBox="1">
            <a:spLocks noGrp="1"/>
          </p:cNvSpPr>
          <p:nvPr>
            <p:ph type="body" idx="1"/>
          </p:nvPr>
        </p:nvSpPr>
        <p:spPr>
          <a:xfrm>
            <a:off x="694799" y="1876343"/>
            <a:ext cx="3254265" cy="832581"/>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rgbClr val="FFFFFF"/>
              </a:buClr>
              <a:buSzPts val="1200"/>
              <a:buFont typeface="Arial"/>
              <a:buNone/>
              <a:defRPr sz="1200">
                <a:solidFill>
                  <a:srgbClr val="FFFFFF"/>
                </a:solidFill>
              </a:defRPr>
            </a:lvl1pPr>
            <a:lvl2pPr marL="914400" lvl="1" indent="-304800" algn="l">
              <a:lnSpc>
                <a:spcPct val="100000"/>
              </a:lnSpc>
              <a:spcBef>
                <a:spcPts val="0"/>
              </a:spcBef>
              <a:spcAft>
                <a:spcPts val="0"/>
              </a:spcAft>
              <a:buClr>
                <a:srgbClr val="FFFFFF"/>
              </a:buClr>
              <a:buSzPts val="1200"/>
              <a:buFont typeface="Arial"/>
              <a:buChar char="•"/>
              <a:defRPr sz="1200">
                <a:solidFill>
                  <a:srgbClr val="FFFFFF"/>
                </a:solidFill>
              </a:defRPr>
            </a:lvl2pPr>
            <a:lvl3pPr marL="1371600" lvl="2" indent="-304800" algn="l">
              <a:lnSpc>
                <a:spcPct val="100000"/>
              </a:lnSpc>
              <a:spcBef>
                <a:spcPts val="0"/>
              </a:spcBef>
              <a:spcAft>
                <a:spcPts val="0"/>
              </a:spcAft>
              <a:buClr>
                <a:srgbClr val="FFFFFF"/>
              </a:buClr>
              <a:buSzPts val="1200"/>
              <a:buFont typeface="Arial"/>
              <a:buChar char="­"/>
              <a:defRPr sz="1200">
                <a:solidFill>
                  <a:srgbClr val="FFFFFF"/>
                </a:solidFill>
              </a:defRPr>
            </a:lvl3pPr>
            <a:lvl4pPr marL="1828800" lvl="3" indent="-304800" algn="l">
              <a:lnSpc>
                <a:spcPct val="100000"/>
              </a:lnSpc>
              <a:spcBef>
                <a:spcPts val="0"/>
              </a:spcBef>
              <a:spcAft>
                <a:spcPts val="0"/>
              </a:spcAft>
              <a:buClr>
                <a:srgbClr val="FFFFFF"/>
              </a:buClr>
              <a:buSzPts val="1200"/>
              <a:buFont typeface="Arial"/>
              <a:buChar char="•"/>
              <a:defRPr sz="1200">
                <a:solidFill>
                  <a:srgbClr val="FFFFFF"/>
                </a:solidFill>
              </a:defRPr>
            </a:lvl4pPr>
            <a:lvl5pPr marL="2286000" lvl="4" indent="-228600" algn="l">
              <a:lnSpc>
                <a:spcPct val="100000"/>
              </a:lnSpc>
              <a:spcBef>
                <a:spcPts val="0"/>
              </a:spcBef>
              <a:spcAft>
                <a:spcPts val="0"/>
              </a:spcAft>
              <a:buClr>
                <a:srgbClr val="FFFFFF"/>
              </a:buClr>
              <a:buSzPts val="1200"/>
              <a:buFont typeface="Arial"/>
              <a:buNone/>
              <a:defRPr sz="12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44" name="Google Shape;1044;p115"/>
          <p:cNvSpPr txBox="1">
            <a:spLocks noGrp="1"/>
          </p:cNvSpPr>
          <p:nvPr>
            <p:ph type="body" idx="2"/>
          </p:nvPr>
        </p:nvSpPr>
        <p:spPr>
          <a:xfrm>
            <a:off x="1087508" y="2852939"/>
            <a:ext cx="3418766" cy="20289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45" name="Google Shape;1045;p115"/>
          <p:cNvSpPr txBox="1">
            <a:spLocks noGrp="1"/>
          </p:cNvSpPr>
          <p:nvPr>
            <p:ph type="body" idx="3"/>
          </p:nvPr>
        </p:nvSpPr>
        <p:spPr>
          <a:xfrm>
            <a:off x="1087508" y="3125021"/>
            <a:ext cx="3418766" cy="20289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46" name="Google Shape;1046;p115"/>
          <p:cNvSpPr/>
          <p:nvPr/>
        </p:nvSpPr>
        <p:spPr>
          <a:xfrm>
            <a:off x="-1" y="4076698"/>
            <a:ext cx="2555878" cy="2781303"/>
          </a:xfrm>
          <a:custGeom>
            <a:avLst/>
            <a:gdLst/>
            <a:ahLst/>
            <a:cxnLst/>
            <a:rect l="l" t="t" r="r" b="b"/>
            <a:pathLst>
              <a:path w="21600" h="21600" extrusionOk="0">
                <a:moveTo>
                  <a:pt x="0" y="21600"/>
                </a:moveTo>
                <a:lnTo>
                  <a:pt x="0" y="0"/>
                </a:lnTo>
                <a:cubicBezTo>
                  <a:pt x="1341" y="13002"/>
                  <a:pt x="13390" y="19506"/>
                  <a:pt x="21600" y="21600"/>
                </a:cubicBez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47" name="Google Shape;1047;p115"/>
          <p:cNvSpPr txBox="1">
            <a:spLocks noGrp="1"/>
          </p:cNvSpPr>
          <p:nvPr>
            <p:ph type="body" idx="4"/>
          </p:nvPr>
        </p:nvSpPr>
        <p:spPr>
          <a:xfrm>
            <a:off x="1087508" y="3415093"/>
            <a:ext cx="3418766" cy="20289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48" name="Google Shape;1048;p115"/>
          <p:cNvSpPr txBox="1">
            <a:spLocks noGrp="1"/>
          </p:cNvSpPr>
          <p:nvPr>
            <p:ph type="body" idx="5"/>
          </p:nvPr>
        </p:nvSpPr>
        <p:spPr>
          <a:xfrm>
            <a:off x="1087508" y="3687176"/>
            <a:ext cx="3418766" cy="20289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49" name="Google Shape;1049;p115"/>
          <p:cNvSpPr txBox="1">
            <a:spLocks noGrp="1"/>
          </p:cNvSpPr>
          <p:nvPr>
            <p:ph type="body" idx="6"/>
          </p:nvPr>
        </p:nvSpPr>
        <p:spPr>
          <a:xfrm>
            <a:off x="1087508" y="3957492"/>
            <a:ext cx="3418766" cy="20289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50" name="Google Shape;1050;p115"/>
          <p:cNvSpPr/>
          <p:nvPr/>
        </p:nvSpPr>
        <p:spPr>
          <a:xfrm>
            <a:off x="9921974" y="5581293"/>
            <a:ext cx="2270664" cy="1275849"/>
          </a:xfrm>
          <a:custGeom>
            <a:avLst/>
            <a:gdLst/>
            <a:ahLst/>
            <a:cxnLst/>
            <a:rect l="l" t="t" r="r" b="b"/>
            <a:pathLst>
              <a:path w="21600" h="20827" extrusionOk="0">
                <a:moveTo>
                  <a:pt x="21588" y="20827"/>
                </a:moveTo>
                <a:cubicBezTo>
                  <a:pt x="19286" y="20266"/>
                  <a:pt x="17057" y="18603"/>
                  <a:pt x="14816" y="17376"/>
                </a:cubicBezTo>
                <a:cubicBezTo>
                  <a:pt x="12332" y="16025"/>
                  <a:pt x="9934" y="14133"/>
                  <a:pt x="7402" y="13197"/>
                </a:cubicBezTo>
                <a:cubicBezTo>
                  <a:pt x="3743" y="11867"/>
                  <a:pt x="2762" y="12615"/>
                  <a:pt x="0" y="16628"/>
                </a:cubicBezTo>
                <a:cubicBezTo>
                  <a:pt x="545" y="15505"/>
                  <a:pt x="6590" y="5381"/>
                  <a:pt x="9631" y="2657"/>
                </a:cubicBezTo>
                <a:cubicBezTo>
                  <a:pt x="13144" y="-482"/>
                  <a:pt x="16718" y="-773"/>
                  <a:pt x="20437" y="1431"/>
                </a:cubicBezTo>
                <a:cubicBezTo>
                  <a:pt x="20825" y="1659"/>
                  <a:pt x="21212" y="1888"/>
                  <a:pt x="21600" y="2117"/>
                </a:cubicBezTo>
                <a:lnTo>
                  <a:pt x="21588" y="2082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051" name="Google Shape;1051;p115" descr="Google Shape;747;p76"/>
          <p:cNvPicPr preferRelativeResize="0"/>
          <p:nvPr/>
        </p:nvPicPr>
        <p:blipFill rotWithShape="1">
          <a:blip r:embed="rId2">
            <a:alphaModFix/>
          </a:blip>
          <a:srcRect/>
          <a:stretch/>
        </p:blipFill>
        <p:spPr>
          <a:xfrm>
            <a:off x="695325" y="207631"/>
            <a:ext cx="3204000" cy="472464"/>
          </a:xfrm>
          <a:prstGeom prst="rect">
            <a:avLst/>
          </a:prstGeom>
          <a:noFill/>
          <a:ln>
            <a:noFill/>
          </a:ln>
        </p:spPr>
      </p:pic>
      <p:sp>
        <p:nvSpPr>
          <p:cNvPr id="1052" name="Google Shape;1052;p115"/>
          <p:cNvSpPr txBox="1">
            <a:spLocks noGrp="1"/>
          </p:cNvSpPr>
          <p:nvPr>
            <p:ph type="sldNum" idx="12"/>
          </p:nvPr>
        </p:nvSpPr>
        <p:spPr>
          <a:xfrm>
            <a:off x="8610600"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matchingName="Thank You 2">
  <p:cSld name="Thank You 2 2">
    <p:spTree>
      <p:nvGrpSpPr>
        <p:cNvPr id="1" name="Shape 1053"/>
        <p:cNvGrpSpPr/>
        <p:nvPr/>
      </p:nvGrpSpPr>
      <p:grpSpPr>
        <a:xfrm>
          <a:off x="0" y="0"/>
          <a:ext cx="0" cy="0"/>
          <a:chOff x="0" y="0"/>
          <a:chExt cx="0" cy="0"/>
        </a:xfrm>
      </p:grpSpPr>
      <p:sp>
        <p:nvSpPr>
          <p:cNvPr id="1054" name="Google Shape;1054;p116"/>
          <p:cNvSpPr/>
          <p:nvPr/>
        </p:nvSpPr>
        <p:spPr>
          <a:xfrm>
            <a:off x="0" y="0"/>
            <a:ext cx="12192000" cy="928800"/>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55" name="Google Shape;1055;p116"/>
          <p:cNvSpPr txBox="1">
            <a:spLocks noGrp="1"/>
          </p:cNvSpPr>
          <p:nvPr>
            <p:ph type="body" idx="1"/>
          </p:nvPr>
        </p:nvSpPr>
        <p:spPr>
          <a:xfrm>
            <a:off x="694799" y="1876343"/>
            <a:ext cx="3254265" cy="832581"/>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rgbClr val="000000"/>
              </a:buClr>
              <a:buSzPts val="1200"/>
              <a:buFont typeface="Arial"/>
              <a:buNone/>
              <a:defRPr sz="1200"/>
            </a:lvl1pPr>
            <a:lvl2pPr marL="914400" lvl="1" indent="-304800" algn="l">
              <a:lnSpc>
                <a:spcPct val="100000"/>
              </a:lnSpc>
              <a:spcBef>
                <a:spcPts val="0"/>
              </a:spcBef>
              <a:spcAft>
                <a:spcPts val="0"/>
              </a:spcAft>
              <a:buClr>
                <a:srgbClr val="000000"/>
              </a:buClr>
              <a:buSzPts val="1200"/>
              <a:buFont typeface="Arial"/>
              <a:buChar char="•"/>
              <a:defRPr sz="1200"/>
            </a:lvl2pPr>
            <a:lvl3pPr marL="1371600" lvl="2" indent="-304800" algn="l">
              <a:lnSpc>
                <a:spcPct val="100000"/>
              </a:lnSpc>
              <a:spcBef>
                <a:spcPts val="0"/>
              </a:spcBef>
              <a:spcAft>
                <a:spcPts val="0"/>
              </a:spcAft>
              <a:buClr>
                <a:srgbClr val="000000"/>
              </a:buClr>
              <a:buSzPts val="1200"/>
              <a:buFont typeface="Arial"/>
              <a:buChar char="­"/>
              <a:defRPr sz="1200"/>
            </a:lvl3pPr>
            <a:lvl4pPr marL="1828800" lvl="3" indent="-304800" algn="l">
              <a:lnSpc>
                <a:spcPct val="100000"/>
              </a:lnSpc>
              <a:spcBef>
                <a:spcPts val="0"/>
              </a:spcBef>
              <a:spcAft>
                <a:spcPts val="0"/>
              </a:spcAft>
              <a:buClr>
                <a:srgbClr val="000000"/>
              </a:buClr>
              <a:buSzPts val="1200"/>
              <a:buFont typeface="Arial"/>
              <a:buChar char="•"/>
              <a:defRPr sz="1200"/>
            </a:lvl4pPr>
            <a:lvl5pPr marL="2286000" lvl="4" indent="-228600" algn="l">
              <a:lnSpc>
                <a:spcPct val="100000"/>
              </a:lnSpc>
              <a:spcBef>
                <a:spcPts val="0"/>
              </a:spcBef>
              <a:spcAft>
                <a:spcPts val="0"/>
              </a:spcAft>
              <a:buClr>
                <a:srgbClr val="000000"/>
              </a:buClr>
              <a:buSzPts val="1200"/>
              <a:buFont typeface="Arial"/>
              <a:buNone/>
              <a:defRPr sz="1200"/>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56" name="Google Shape;1056;p116"/>
          <p:cNvSpPr txBox="1">
            <a:spLocks noGrp="1"/>
          </p:cNvSpPr>
          <p:nvPr>
            <p:ph type="body" idx="2"/>
          </p:nvPr>
        </p:nvSpPr>
        <p:spPr>
          <a:xfrm>
            <a:off x="1087508" y="2852939"/>
            <a:ext cx="3418766" cy="20289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57" name="Google Shape;1057;p116"/>
          <p:cNvSpPr txBox="1">
            <a:spLocks noGrp="1"/>
          </p:cNvSpPr>
          <p:nvPr>
            <p:ph type="body" idx="3"/>
          </p:nvPr>
        </p:nvSpPr>
        <p:spPr>
          <a:xfrm>
            <a:off x="1087508" y="3125021"/>
            <a:ext cx="3418766" cy="20289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58" name="Google Shape;1058;p116"/>
          <p:cNvSpPr txBox="1">
            <a:spLocks noGrp="1"/>
          </p:cNvSpPr>
          <p:nvPr>
            <p:ph type="body" idx="4"/>
          </p:nvPr>
        </p:nvSpPr>
        <p:spPr>
          <a:xfrm>
            <a:off x="1087508" y="3415093"/>
            <a:ext cx="3418766" cy="20289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59" name="Google Shape;1059;p116"/>
          <p:cNvSpPr txBox="1">
            <a:spLocks noGrp="1"/>
          </p:cNvSpPr>
          <p:nvPr>
            <p:ph type="body" idx="5"/>
          </p:nvPr>
        </p:nvSpPr>
        <p:spPr>
          <a:xfrm>
            <a:off x="1087508" y="3687176"/>
            <a:ext cx="3418766" cy="20289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60" name="Google Shape;1060;p116"/>
          <p:cNvSpPr txBox="1">
            <a:spLocks noGrp="1"/>
          </p:cNvSpPr>
          <p:nvPr>
            <p:ph type="body" idx="6"/>
          </p:nvPr>
        </p:nvSpPr>
        <p:spPr>
          <a:xfrm>
            <a:off x="1087508" y="3957492"/>
            <a:ext cx="3418766" cy="20289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61" name="Google Shape;1061;p116"/>
          <p:cNvSpPr txBox="1">
            <a:spLocks noGrp="1"/>
          </p:cNvSpPr>
          <p:nvPr>
            <p:ph type="title"/>
          </p:nvPr>
        </p:nvSpPr>
        <p:spPr>
          <a:xfrm>
            <a:off x="694799" y="1082188"/>
            <a:ext cx="5209117" cy="720083"/>
          </a:xfrm>
          <a:prstGeom prst="rect">
            <a:avLst/>
          </a:prstGeom>
          <a:noFill/>
          <a:ln>
            <a:noFill/>
          </a:ln>
        </p:spPr>
        <p:txBody>
          <a:bodyPr spcFirstLastPara="1" wrap="square" lIns="0" tIns="0" rIns="0" bIns="0" anchor="b" anchorCtr="0">
            <a:normAutofit/>
          </a:bodyPr>
          <a:lstStyle>
            <a:lvl1pPr lvl="0" algn="l">
              <a:lnSpc>
                <a:spcPct val="119047"/>
              </a:lnSpc>
              <a:spcBef>
                <a:spcPts val="0"/>
              </a:spcBef>
              <a:spcAft>
                <a:spcPts val="0"/>
              </a:spcAft>
              <a:buClr>
                <a:schemeClr val="accent1"/>
              </a:buClr>
              <a:buSzPts val="4200"/>
              <a:buFont typeface="Arial"/>
              <a:buNone/>
              <a:defRPr sz="4200"/>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062" name="Google Shape;1062;p116"/>
          <p:cNvSpPr>
            <a:spLocks noGrp="1"/>
          </p:cNvSpPr>
          <p:nvPr>
            <p:ph type="pic" idx="7"/>
          </p:nvPr>
        </p:nvSpPr>
        <p:spPr>
          <a:xfrm>
            <a:off x="6092452" y="923051"/>
            <a:ext cx="6101956" cy="5934796"/>
          </a:xfrm>
          <a:prstGeom prst="rect">
            <a:avLst/>
          </a:prstGeom>
          <a:noFill/>
          <a:ln>
            <a:noFill/>
          </a:ln>
        </p:spPr>
      </p:sp>
      <p:pic>
        <p:nvPicPr>
          <p:cNvPr id="1063" name="Google Shape;1063;p116" descr="Google Shape;759;p77"/>
          <p:cNvPicPr preferRelativeResize="0"/>
          <p:nvPr/>
        </p:nvPicPr>
        <p:blipFill rotWithShape="1">
          <a:blip r:embed="rId2">
            <a:alphaModFix/>
          </a:blip>
          <a:srcRect/>
          <a:stretch/>
        </p:blipFill>
        <p:spPr>
          <a:xfrm>
            <a:off x="695325" y="207631"/>
            <a:ext cx="3204000" cy="472464"/>
          </a:xfrm>
          <a:prstGeom prst="rect">
            <a:avLst/>
          </a:prstGeom>
          <a:noFill/>
          <a:ln>
            <a:noFill/>
          </a:ln>
        </p:spPr>
      </p:pic>
      <p:sp>
        <p:nvSpPr>
          <p:cNvPr id="1064" name="Google Shape;1064;p116"/>
          <p:cNvSpPr txBox="1">
            <a:spLocks noGrp="1"/>
          </p:cNvSpPr>
          <p:nvPr>
            <p:ph type="sldNum" idx="12"/>
          </p:nvPr>
        </p:nvSpPr>
        <p:spPr>
          <a:xfrm>
            <a:off x="8610600"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matchingName="Title">
  <p:cSld name="Title 4">
    <p:spTree>
      <p:nvGrpSpPr>
        <p:cNvPr id="1" name="Shape 1065"/>
        <p:cNvGrpSpPr/>
        <p:nvPr/>
      </p:nvGrpSpPr>
      <p:grpSpPr>
        <a:xfrm>
          <a:off x="0" y="0"/>
          <a:ext cx="0" cy="0"/>
          <a:chOff x="0" y="0"/>
          <a:chExt cx="0" cy="0"/>
        </a:xfrm>
      </p:grpSpPr>
      <p:sp>
        <p:nvSpPr>
          <p:cNvPr id="1066" name="Google Shape;1066;p117"/>
          <p:cNvSpPr/>
          <p:nvPr/>
        </p:nvSpPr>
        <p:spPr>
          <a:xfrm>
            <a:off x="0" y="0"/>
            <a:ext cx="12192000" cy="928800"/>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067" name="Google Shape;1067;p117" descr="Google Shape;773;p80"/>
          <p:cNvPicPr preferRelativeResize="0"/>
          <p:nvPr/>
        </p:nvPicPr>
        <p:blipFill rotWithShape="1">
          <a:blip r:embed="rId2">
            <a:alphaModFix/>
          </a:blip>
          <a:srcRect l="74412" t="80198"/>
          <a:stretch/>
        </p:blipFill>
        <p:spPr>
          <a:xfrm>
            <a:off x="9852228" y="5499891"/>
            <a:ext cx="2339772" cy="1358041"/>
          </a:xfrm>
          <a:prstGeom prst="rect">
            <a:avLst/>
          </a:prstGeom>
          <a:noFill/>
          <a:ln>
            <a:noFill/>
          </a:ln>
        </p:spPr>
      </p:pic>
      <p:sp>
        <p:nvSpPr>
          <p:cNvPr id="1068" name="Google Shape;1068;p117"/>
          <p:cNvSpPr txBox="1">
            <a:spLocks noGrp="1"/>
          </p:cNvSpPr>
          <p:nvPr>
            <p:ph type="title"/>
          </p:nvPr>
        </p:nvSpPr>
        <p:spPr>
          <a:xfrm>
            <a:off x="695325" y="1160745"/>
            <a:ext cx="10738247" cy="1296146"/>
          </a:xfrm>
          <a:prstGeom prst="rect">
            <a:avLst/>
          </a:prstGeom>
          <a:noFill/>
          <a:ln>
            <a:noFill/>
          </a:ln>
        </p:spPr>
        <p:txBody>
          <a:bodyPr spcFirstLastPara="1" wrap="square" lIns="0" tIns="0" rIns="0" bIns="0" anchor="b" anchorCtr="0">
            <a:normAutofit/>
          </a:bodyPr>
          <a:lstStyle>
            <a:lvl1pPr lvl="0" algn="l">
              <a:lnSpc>
                <a:spcPct val="120000"/>
              </a:lnSpc>
              <a:spcBef>
                <a:spcPts val="0"/>
              </a:spcBef>
              <a:spcAft>
                <a:spcPts val="0"/>
              </a:spcAft>
              <a:buClr>
                <a:schemeClr val="accent1"/>
              </a:buClr>
              <a:buSzPts val="4200"/>
              <a:buFont typeface="Arial"/>
              <a:buNone/>
              <a:defRPr sz="4200"/>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069" name="Google Shape;1069;p117"/>
          <p:cNvSpPr txBox="1">
            <a:spLocks noGrp="1"/>
          </p:cNvSpPr>
          <p:nvPr>
            <p:ph type="body" idx="1"/>
          </p:nvPr>
        </p:nvSpPr>
        <p:spPr>
          <a:xfrm>
            <a:off x="695298" y="2571294"/>
            <a:ext cx="10747200" cy="2675249"/>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300"/>
              </a:spcBef>
              <a:spcAft>
                <a:spcPts val="0"/>
              </a:spcAft>
              <a:buClr>
                <a:schemeClr val="accent1"/>
              </a:buClr>
              <a:buSzPts val="2700"/>
              <a:buFont typeface="Arial"/>
              <a:buNone/>
              <a:defRPr sz="2700">
                <a:solidFill>
                  <a:schemeClr val="accent1"/>
                </a:solidFill>
              </a:defRPr>
            </a:lvl1pPr>
            <a:lvl2pPr marL="914400" lvl="1" indent="-400050" algn="l">
              <a:lnSpc>
                <a:spcPct val="120000"/>
              </a:lnSpc>
              <a:spcBef>
                <a:spcPts val="300"/>
              </a:spcBef>
              <a:spcAft>
                <a:spcPts val="0"/>
              </a:spcAft>
              <a:buClr>
                <a:schemeClr val="accent1"/>
              </a:buClr>
              <a:buSzPts val="2700"/>
              <a:buFont typeface="Arial"/>
              <a:buChar char="•"/>
              <a:defRPr sz="2700">
                <a:solidFill>
                  <a:schemeClr val="accent1"/>
                </a:solidFill>
              </a:defRPr>
            </a:lvl2pPr>
            <a:lvl3pPr marL="1371600" lvl="2" indent="-400050" algn="l">
              <a:lnSpc>
                <a:spcPct val="120000"/>
              </a:lnSpc>
              <a:spcBef>
                <a:spcPts val="300"/>
              </a:spcBef>
              <a:spcAft>
                <a:spcPts val="0"/>
              </a:spcAft>
              <a:buClr>
                <a:schemeClr val="accent1"/>
              </a:buClr>
              <a:buSzPts val="2700"/>
              <a:buFont typeface="Arial"/>
              <a:buChar char="­"/>
              <a:defRPr sz="2700">
                <a:solidFill>
                  <a:schemeClr val="accent1"/>
                </a:solidFill>
              </a:defRPr>
            </a:lvl3pPr>
            <a:lvl4pPr marL="1828800" lvl="3" indent="-400050" algn="l">
              <a:lnSpc>
                <a:spcPct val="120000"/>
              </a:lnSpc>
              <a:spcBef>
                <a:spcPts val="300"/>
              </a:spcBef>
              <a:spcAft>
                <a:spcPts val="0"/>
              </a:spcAft>
              <a:buClr>
                <a:schemeClr val="accent1"/>
              </a:buClr>
              <a:buSzPts val="2700"/>
              <a:buFont typeface="Arial"/>
              <a:buChar char="•"/>
              <a:defRPr sz="2700">
                <a:solidFill>
                  <a:schemeClr val="accent1"/>
                </a:solidFill>
              </a:defRPr>
            </a:lvl4pPr>
            <a:lvl5pPr marL="2286000" lvl="4" indent="-228600" algn="l">
              <a:lnSpc>
                <a:spcPct val="120000"/>
              </a:lnSpc>
              <a:spcBef>
                <a:spcPts val="300"/>
              </a:spcBef>
              <a:spcAft>
                <a:spcPts val="0"/>
              </a:spcAft>
              <a:buClr>
                <a:schemeClr val="accent1"/>
              </a:buClr>
              <a:buSzPts val="2700"/>
              <a:buFont typeface="Arial"/>
              <a:buNone/>
              <a:defRPr sz="2700">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pic>
        <p:nvPicPr>
          <p:cNvPr id="1070" name="Google Shape;1070;p117" descr="Google Shape;776;p80"/>
          <p:cNvPicPr preferRelativeResize="0"/>
          <p:nvPr/>
        </p:nvPicPr>
        <p:blipFill rotWithShape="1">
          <a:blip r:embed="rId2">
            <a:alphaModFix/>
          </a:blip>
          <a:srcRect t="59270" r="70475"/>
          <a:stretch/>
        </p:blipFill>
        <p:spPr>
          <a:xfrm>
            <a:off x="1" y="4064703"/>
            <a:ext cx="2699772" cy="2793233"/>
          </a:xfrm>
          <a:prstGeom prst="rect">
            <a:avLst/>
          </a:prstGeom>
          <a:noFill/>
          <a:ln>
            <a:noFill/>
          </a:ln>
        </p:spPr>
      </p:pic>
      <p:pic>
        <p:nvPicPr>
          <p:cNvPr id="1071" name="Google Shape;1071;p117" descr="Google Shape;777;p80"/>
          <p:cNvPicPr preferRelativeResize="0"/>
          <p:nvPr/>
        </p:nvPicPr>
        <p:blipFill rotWithShape="1">
          <a:blip r:embed="rId3">
            <a:alphaModFix/>
          </a:blip>
          <a:srcRect r="45358"/>
          <a:stretch/>
        </p:blipFill>
        <p:spPr>
          <a:xfrm>
            <a:off x="695323" y="207624"/>
            <a:ext cx="1750755" cy="472477"/>
          </a:xfrm>
          <a:prstGeom prst="rect">
            <a:avLst/>
          </a:prstGeom>
          <a:noFill/>
          <a:ln>
            <a:noFill/>
          </a:ln>
        </p:spPr>
      </p:pic>
      <p:sp>
        <p:nvSpPr>
          <p:cNvPr id="1072" name="Google Shape;1072;p117"/>
          <p:cNvSpPr txBox="1">
            <a:spLocks noGrp="1"/>
          </p:cNvSpPr>
          <p:nvPr>
            <p:ph type="sldNum" idx="12"/>
          </p:nvPr>
        </p:nvSpPr>
        <p:spPr>
          <a:xfrm>
            <a:off x="8610599"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matchingName="TITLE_AND_BODY 2">
  <p:cSld name="TITLE_AND_BODY 2 2">
    <p:spTree>
      <p:nvGrpSpPr>
        <p:cNvPr id="1" name="Shape 1073"/>
        <p:cNvGrpSpPr/>
        <p:nvPr/>
      </p:nvGrpSpPr>
      <p:grpSpPr>
        <a:xfrm>
          <a:off x="0" y="0"/>
          <a:ext cx="0" cy="0"/>
          <a:chOff x="0" y="0"/>
          <a:chExt cx="0" cy="0"/>
        </a:xfrm>
      </p:grpSpPr>
      <p:sp>
        <p:nvSpPr>
          <p:cNvPr id="1074" name="Google Shape;1074;p118"/>
          <p:cNvSpPr/>
          <p:nvPr/>
        </p:nvSpPr>
        <p:spPr>
          <a:xfrm>
            <a:off x="0" y="0"/>
            <a:ext cx="12192000" cy="928800"/>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075" name="Google Shape;1075;p118" descr="Google Shape;781;p81"/>
          <p:cNvPicPr preferRelativeResize="0"/>
          <p:nvPr/>
        </p:nvPicPr>
        <p:blipFill rotWithShape="1">
          <a:blip r:embed="rId2">
            <a:alphaModFix/>
          </a:blip>
          <a:srcRect l="74412" t="80198"/>
          <a:stretch/>
        </p:blipFill>
        <p:spPr>
          <a:xfrm>
            <a:off x="9852228" y="5499891"/>
            <a:ext cx="2339772" cy="1358043"/>
          </a:xfrm>
          <a:prstGeom prst="rect">
            <a:avLst/>
          </a:prstGeom>
          <a:noFill/>
          <a:ln>
            <a:noFill/>
          </a:ln>
        </p:spPr>
      </p:pic>
      <p:sp>
        <p:nvSpPr>
          <p:cNvPr id="1076" name="Google Shape;1076;p118"/>
          <p:cNvSpPr txBox="1">
            <a:spLocks noGrp="1"/>
          </p:cNvSpPr>
          <p:nvPr>
            <p:ph type="title"/>
          </p:nvPr>
        </p:nvSpPr>
        <p:spPr>
          <a:xfrm>
            <a:off x="695325" y="1160745"/>
            <a:ext cx="10738247" cy="1296148"/>
          </a:xfrm>
          <a:prstGeom prst="rect">
            <a:avLst/>
          </a:prstGeom>
          <a:noFill/>
          <a:ln>
            <a:noFill/>
          </a:ln>
        </p:spPr>
        <p:txBody>
          <a:bodyPr spcFirstLastPara="1" wrap="square" lIns="0" tIns="0" rIns="0" bIns="0" anchor="b" anchorCtr="0">
            <a:normAutofit/>
          </a:bodyPr>
          <a:lstStyle>
            <a:lvl1pPr lvl="0" algn="l">
              <a:lnSpc>
                <a:spcPct val="119047"/>
              </a:lnSpc>
              <a:spcBef>
                <a:spcPts val="0"/>
              </a:spcBef>
              <a:spcAft>
                <a:spcPts val="0"/>
              </a:spcAft>
              <a:buClr>
                <a:schemeClr val="accent1"/>
              </a:buClr>
              <a:buSzPts val="4200"/>
              <a:buFont typeface="Arial"/>
              <a:buNone/>
              <a:defRPr sz="4200"/>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077" name="Google Shape;1077;p118"/>
          <p:cNvSpPr txBox="1">
            <a:spLocks noGrp="1"/>
          </p:cNvSpPr>
          <p:nvPr>
            <p:ph type="body" idx="1"/>
          </p:nvPr>
        </p:nvSpPr>
        <p:spPr>
          <a:xfrm>
            <a:off x="695298" y="2571294"/>
            <a:ext cx="10747200" cy="2675249"/>
          </a:xfrm>
          <a:prstGeom prst="rect">
            <a:avLst/>
          </a:prstGeom>
          <a:noFill/>
          <a:ln>
            <a:noFill/>
          </a:ln>
        </p:spPr>
        <p:txBody>
          <a:bodyPr spcFirstLastPara="1" wrap="square" lIns="0" tIns="0" rIns="0" bIns="0" anchor="t" anchorCtr="0">
            <a:normAutofit/>
          </a:bodyPr>
          <a:lstStyle>
            <a:lvl1pPr marL="457200" lvl="0" indent="-228600" algn="l">
              <a:lnSpc>
                <a:spcPct val="118518"/>
              </a:lnSpc>
              <a:spcBef>
                <a:spcPts val="300"/>
              </a:spcBef>
              <a:spcAft>
                <a:spcPts val="0"/>
              </a:spcAft>
              <a:buClr>
                <a:schemeClr val="accent1"/>
              </a:buClr>
              <a:buSzPts val="2700"/>
              <a:buFont typeface="Arial"/>
              <a:buNone/>
              <a:defRPr sz="2700">
                <a:solidFill>
                  <a:schemeClr val="accent1"/>
                </a:solidFill>
              </a:defRPr>
            </a:lvl1pPr>
            <a:lvl2pPr marL="914400" lvl="1" indent="-400050" algn="l">
              <a:lnSpc>
                <a:spcPct val="118518"/>
              </a:lnSpc>
              <a:spcBef>
                <a:spcPts val="300"/>
              </a:spcBef>
              <a:spcAft>
                <a:spcPts val="0"/>
              </a:spcAft>
              <a:buClr>
                <a:schemeClr val="accent1"/>
              </a:buClr>
              <a:buSzPts val="2700"/>
              <a:buFont typeface="Arial"/>
              <a:buChar char="•"/>
              <a:defRPr sz="2700">
                <a:solidFill>
                  <a:schemeClr val="accent1"/>
                </a:solidFill>
              </a:defRPr>
            </a:lvl2pPr>
            <a:lvl3pPr marL="1371600" lvl="2" indent="-400050" algn="l">
              <a:lnSpc>
                <a:spcPct val="118518"/>
              </a:lnSpc>
              <a:spcBef>
                <a:spcPts val="300"/>
              </a:spcBef>
              <a:spcAft>
                <a:spcPts val="0"/>
              </a:spcAft>
              <a:buClr>
                <a:schemeClr val="accent1"/>
              </a:buClr>
              <a:buSzPts val="2700"/>
              <a:buFont typeface="Arial"/>
              <a:buChar char="­"/>
              <a:defRPr sz="2700">
                <a:solidFill>
                  <a:schemeClr val="accent1"/>
                </a:solidFill>
              </a:defRPr>
            </a:lvl3pPr>
            <a:lvl4pPr marL="1828800" lvl="3" indent="-400050" algn="l">
              <a:lnSpc>
                <a:spcPct val="118518"/>
              </a:lnSpc>
              <a:spcBef>
                <a:spcPts val="300"/>
              </a:spcBef>
              <a:spcAft>
                <a:spcPts val="0"/>
              </a:spcAft>
              <a:buClr>
                <a:schemeClr val="accent1"/>
              </a:buClr>
              <a:buSzPts val="2700"/>
              <a:buFont typeface="Arial"/>
              <a:buChar char="•"/>
              <a:defRPr sz="2700">
                <a:solidFill>
                  <a:schemeClr val="accent1"/>
                </a:solidFill>
              </a:defRPr>
            </a:lvl4pPr>
            <a:lvl5pPr marL="2286000" lvl="4" indent="-228600" algn="l">
              <a:lnSpc>
                <a:spcPct val="118518"/>
              </a:lnSpc>
              <a:spcBef>
                <a:spcPts val="300"/>
              </a:spcBef>
              <a:spcAft>
                <a:spcPts val="0"/>
              </a:spcAft>
              <a:buClr>
                <a:schemeClr val="accent1"/>
              </a:buClr>
              <a:buSzPts val="2700"/>
              <a:buFont typeface="Arial"/>
              <a:buNone/>
              <a:defRPr sz="2700">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pic>
        <p:nvPicPr>
          <p:cNvPr id="1078" name="Google Shape;1078;p118" descr="Google Shape;784;p81"/>
          <p:cNvPicPr preferRelativeResize="0"/>
          <p:nvPr/>
        </p:nvPicPr>
        <p:blipFill rotWithShape="1">
          <a:blip r:embed="rId2">
            <a:alphaModFix/>
          </a:blip>
          <a:srcRect t="59270" r="70475"/>
          <a:stretch/>
        </p:blipFill>
        <p:spPr>
          <a:xfrm>
            <a:off x="1" y="4064703"/>
            <a:ext cx="2699772" cy="2793235"/>
          </a:xfrm>
          <a:prstGeom prst="rect">
            <a:avLst/>
          </a:prstGeom>
          <a:noFill/>
          <a:ln>
            <a:noFill/>
          </a:ln>
        </p:spPr>
      </p:pic>
      <p:pic>
        <p:nvPicPr>
          <p:cNvPr id="1079" name="Google Shape;1079;p118" descr="Google Shape;785;p81"/>
          <p:cNvPicPr preferRelativeResize="0"/>
          <p:nvPr/>
        </p:nvPicPr>
        <p:blipFill rotWithShape="1">
          <a:blip r:embed="rId3">
            <a:alphaModFix/>
          </a:blip>
          <a:srcRect r="44428"/>
          <a:stretch/>
        </p:blipFill>
        <p:spPr>
          <a:xfrm>
            <a:off x="695322" y="207631"/>
            <a:ext cx="1780524" cy="472464"/>
          </a:xfrm>
          <a:prstGeom prst="rect">
            <a:avLst/>
          </a:prstGeom>
          <a:noFill/>
          <a:ln>
            <a:noFill/>
          </a:ln>
        </p:spPr>
      </p:pic>
      <p:sp>
        <p:nvSpPr>
          <p:cNvPr id="1080" name="Google Shape;1080;p118"/>
          <p:cNvSpPr txBox="1">
            <a:spLocks noGrp="1"/>
          </p:cNvSpPr>
          <p:nvPr>
            <p:ph type="sldNum" idx="12"/>
          </p:nvPr>
        </p:nvSpPr>
        <p:spPr>
          <a:xfrm>
            <a:off x="8610601"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matchingName="Title 2">
  <p:cSld name="Title 2 3">
    <p:spTree>
      <p:nvGrpSpPr>
        <p:cNvPr id="1" name="Shape 1081"/>
        <p:cNvGrpSpPr/>
        <p:nvPr/>
      </p:nvGrpSpPr>
      <p:grpSpPr>
        <a:xfrm>
          <a:off x="0" y="0"/>
          <a:ext cx="0" cy="0"/>
          <a:chOff x="0" y="0"/>
          <a:chExt cx="0" cy="0"/>
        </a:xfrm>
      </p:grpSpPr>
      <p:sp>
        <p:nvSpPr>
          <p:cNvPr id="1082" name="Google Shape;1082;p119"/>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083" name="Google Shape;1083;p119"/>
          <p:cNvSpPr/>
          <p:nvPr/>
        </p:nvSpPr>
        <p:spPr>
          <a:xfrm>
            <a:off x="0" y="0"/>
            <a:ext cx="12192000" cy="6858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84" name="Google Shape;1084;p119"/>
          <p:cNvSpPr txBox="1">
            <a:spLocks noGrp="1"/>
          </p:cNvSpPr>
          <p:nvPr>
            <p:ph type="title"/>
          </p:nvPr>
        </p:nvSpPr>
        <p:spPr>
          <a:xfrm>
            <a:off x="695325" y="1143405"/>
            <a:ext cx="10738247" cy="1296146"/>
          </a:xfrm>
          <a:prstGeom prst="rect">
            <a:avLst/>
          </a:prstGeom>
          <a:noFill/>
          <a:ln>
            <a:noFill/>
          </a:ln>
        </p:spPr>
        <p:txBody>
          <a:bodyPr spcFirstLastPara="1" wrap="square" lIns="0" tIns="0" rIns="0" bIns="0" anchor="b" anchorCtr="0">
            <a:normAutofit/>
          </a:bodyPr>
          <a:lstStyle>
            <a:lvl1pPr lvl="0" algn="l">
              <a:lnSpc>
                <a:spcPct val="120000"/>
              </a:lnSpc>
              <a:spcBef>
                <a:spcPts val="0"/>
              </a:spcBef>
              <a:spcAft>
                <a:spcPts val="0"/>
              </a:spcAft>
              <a:buClr>
                <a:srgbClr val="FFFFFF"/>
              </a:buClr>
              <a:buSzPts val="4200"/>
              <a:buFont typeface="Arial"/>
              <a:buNone/>
              <a:defRPr sz="42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085" name="Google Shape;1085;p119"/>
          <p:cNvSpPr txBox="1">
            <a:spLocks noGrp="1"/>
          </p:cNvSpPr>
          <p:nvPr>
            <p:ph type="body" idx="1"/>
          </p:nvPr>
        </p:nvSpPr>
        <p:spPr>
          <a:xfrm>
            <a:off x="695298" y="2553953"/>
            <a:ext cx="10747200" cy="2675251"/>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300"/>
              </a:spcBef>
              <a:spcAft>
                <a:spcPts val="0"/>
              </a:spcAft>
              <a:buClr>
                <a:srgbClr val="FFFFFF"/>
              </a:buClr>
              <a:buSzPts val="2700"/>
              <a:buFont typeface="Arial"/>
              <a:buNone/>
              <a:defRPr sz="2700">
                <a:solidFill>
                  <a:srgbClr val="FFFFFF"/>
                </a:solidFill>
              </a:defRPr>
            </a:lvl1pPr>
            <a:lvl2pPr marL="914400" lvl="1" indent="-400050" algn="l">
              <a:lnSpc>
                <a:spcPct val="120000"/>
              </a:lnSpc>
              <a:spcBef>
                <a:spcPts val="300"/>
              </a:spcBef>
              <a:spcAft>
                <a:spcPts val="0"/>
              </a:spcAft>
              <a:buClr>
                <a:srgbClr val="FFFFFF"/>
              </a:buClr>
              <a:buSzPts val="2700"/>
              <a:buFont typeface="Arial"/>
              <a:buChar char="•"/>
              <a:defRPr sz="2700">
                <a:solidFill>
                  <a:srgbClr val="FFFFFF"/>
                </a:solidFill>
              </a:defRPr>
            </a:lvl2pPr>
            <a:lvl3pPr marL="1371600" lvl="2" indent="-400050" algn="l">
              <a:lnSpc>
                <a:spcPct val="120000"/>
              </a:lnSpc>
              <a:spcBef>
                <a:spcPts val="300"/>
              </a:spcBef>
              <a:spcAft>
                <a:spcPts val="0"/>
              </a:spcAft>
              <a:buClr>
                <a:srgbClr val="FFFFFF"/>
              </a:buClr>
              <a:buSzPts val="2700"/>
              <a:buFont typeface="Arial"/>
              <a:buChar char="­"/>
              <a:defRPr sz="2700">
                <a:solidFill>
                  <a:srgbClr val="FFFFFF"/>
                </a:solidFill>
              </a:defRPr>
            </a:lvl3pPr>
            <a:lvl4pPr marL="1828800" lvl="3" indent="-400050" algn="l">
              <a:lnSpc>
                <a:spcPct val="120000"/>
              </a:lnSpc>
              <a:spcBef>
                <a:spcPts val="300"/>
              </a:spcBef>
              <a:spcAft>
                <a:spcPts val="0"/>
              </a:spcAft>
              <a:buClr>
                <a:srgbClr val="FFFFFF"/>
              </a:buClr>
              <a:buSzPts val="2700"/>
              <a:buFont typeface="Arial"/>
              <a:buChar char="•"/>
              <a:defRPr sz="2700">
                <a:solidFill>
                  <a:srgbClr val="FFFFFF"/>
                </a:solidFill>
              </a:defRPr>
            </a:lvl4pPr>
            <a:lvl5pPr marL="2286000" lvl="4" indent="-228600" algn="l">
              <a:lnSpc>
                <a:spcPct val="120000"/>
              </a:lnSpc>
              <a:spcBef>
                <a:spcPts val="300"/>
              </a:spcBef>
              <a:spcAft>
                <a:spcPts val="0"/>
              </a:spcAft>
              <a:buClr>
                <a:srgbClr val="FFFFFF"/>
              </a:buClr>
              <a:buSzPts val="2700"/>
              <a:buFont typeface="Arial"/>
              <a:buNone/>
              <a:defRPr sz="27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86" name="Google Shape;1086;p119"/>
          <p:cNvSpPr/>
          <p:nvPr/>
        </p:nvSpPr>
        <p:spPr>
          <a:xfrm>
            <a:off x="0" y="4076699"/>
            <a:ext cx="2555877" cy="2781302"/>
          </a:xfrm>
          <a:custGeom>
            <a:avLst/>
            <a:gdLst/>
            <a:ahLst/>
            <a:cxnLst/>
            <a:rect l="l" t="t" r="r" b="b"/>
            <a:pathLst>
              <a:path w="21600" h="21600" extrusionOk="0">
                <a:moveTo>
                  <a:pt x="0" y="21600"/>
                </a:moveTo>
                <a:lnTo>
                  <a:pt x="0" y="0"/>
                </a:lnTo>
                <a:cubicBezTo>
                  <a:pt x="1341" y="13002"/>
                  <a:pt x="13390" y="19506"/>
                  <a:pt x="21600" y="21600"/>
                </a:cubicBez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87" name="Google Shape;1087;p119"/>
          <p:cNvSpPr/>
          <p:nvPr/>
        </p:nvSpPr>
        <p:spPr>
          <a:xfrm>
            <a:off x="9921974" y="5581302"/>
            <a:ext cx="2270663" cy="1275840"/>
          </a:xfrm>
          <a:custGeom>
            <a:avLst/>
            <a:gdLst/>
            <a:ahLst/>
            <a:cxnLst/>
            <a:rect l="l" t="t" r="r" b="b"/>
            <a:pathLst>
              <a:path w="21600" h="20827" extrusionOk="0">
                <a:moveTo>
                  <a:pt x="21588" y="20827"/>
                </a:moveTo>
                <a:cubicBezTo>
                  <a:pt x="19286" y="20266"/>
                  <a:pt x="17057" y="18603"/>
                  <a:pt x="14816" y="17376"/>
                </a:cubicBezTo>
                <a:cubicBezTo>
                  <a:pt x="12332" y="16025"/>
                  <a:pt x="9934" y="14133"/>
                  <a:pt x="7402" y="13197"/>
                </a:cubicBezTo>
                <a:cubicBezTo>
                  <a:pt x="3743" y="11867"/>
                  <a:pt x="2762" y="12615"/>
                  <a:pt x="0" y="16628"/>
                </a:cubicBezTo>
                <a:cubicBezTo>
                  <a:pt x="545" y="15505"/>
                  <a:pt x="6590" y="5381"/>
                  <a:pt x="9631" y="2657"/>
                </a:cubicBezTo>
                <a:cubicBezTo>
                  <a:pt x="13144" y="-482"/>
                  <a:pt x="16718" y="-773"/>
                  <a:pt x="20437" y="1431"/>
                </a:cubicBezTo>
                <a:cubicBezTo>
                  <a:pt x="20825" y="1659"/>
                  <a:pt x="21212" y="1888"/>
                  <a:pt x="21600" y="2117"/>
                </a:cubicBezTo>
                <a:lnTo>
                  <a:pt x="21588" y="2082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088" name="Google Shape;1088;p119" descr="Google Shape;794;p82"/>
          <p:cNvPicPr preferRelativeResize="0"/>
          <p:nvPr/>
        </p:nvPicPr>
        <p:blipFill rotWithShape="1">
          <a:blip r:embed="rId2">
            <a:alphaModFix/>
          </a:blip>
          <a:srcRect/>
          <a:stretch/>
        </p:blipFill>
        <p:spPr>
          <a:xfrm>
            <a:off x="695325" y="207631"/>
            <a:ext cx="3204000" cy="472464"/>
          </a:xfrm>
          <a:prstGeom prst="rect">
            <a:avLst/>
          </a:prstGeom>
          <a:noFill/>
          <a:ln>
            <a:noFill/>
          </a:ln>
        </p:spPr>
      </p:pic>
      <p:sp>
        <p:nvSpPr>
          <p:cNvPr id="1089" name="Google Shape;1089;p119"/>
          <p:cNvSpPr txBox="1">
            <a:spLocks noGrp="1"/>
          </p:cNvSpPr>
          <p:nvPr>
            <p:ph type="sldNum" idx="12"/>
          </p:nvPr>
        </p:nvSpPr>
        <p:spPr>
          <a:xfrm>
            <a:off x="8610599"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matchingName="Thank You">
  <p:cSld name="Thank You 4">
    <p:spTree>
      <p:nvGrpSpPr>
        <p:cNvPr id="1" name="Shape 1090"/>
        <p:cNvGrpSpPr/>
        <p:nvPr/>
      </p:nvGrpSpPr>
      <p:grpSpPr>
        <a:xfrm>
          <a:off x="0" y="0"/>
          <a:ext cx="0" cy="0"/>
          <a:chOff x="0" y="0"/>
          <a:chExt cx="0" cy="0"/>
        </a:xfrm>
      </p:grpSpPr>
      <p:sp>
        <p:nvSpPr>
          <p:cNvPr id="1091" name="Google Shape;1091;p120"/>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092" name="Google Shape;1092;p120"/>
          <p:cNvSpPr/>
          <p:nvPr/>
        </p:nvSpPr>
        <p:spPr>
          <a:xfrm>
            <a:off x="0" y="0"/>
            <a:ext cx="12192000" cy="6858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93" name="Google Shape;1093;p120"/>
          <p:cNvSpPr txBox="1">
            <a:spLocks noGrp="1"/>
          </p:cNvSpPr>
          <p:nvPr>
            <p:ph type="title"/>
          </p:nvPr>
        </p:nvSpPr>
        <p:spPr>
          <a:xfrm>
            <a:off x="694799" y="1082188"/>
            <a:ext cx="10744007" cy="720083"/>
          </a:xfrm>
          <a:prstGeom prst="rect">
            <a:avLst/>
          </a:prstGeom>
          <a:noFill/>
          <a:ln>
            <a:noFill/>
          </a:ln>
        </p:spPr>
        <p:txBody>
          <a:bodyPr spcFirstLastPara="1" wrap="square" lIns="0" tIns="0" rIns="0" bIns="0" anchor="b" anchorCtr="0">
            <a:normAutofit/>
          </a:bodyPr>
          <a:lstStyle>
            <a:lvl1pPr lvl="0" algn="l">
              <a:lnSpc>
                <a:spcPct val="120000"/>
              </a:lnSpc>
              <a:spcBef>
                <a:spcPts val="0"/>
              </a:spcBef>
              <a:spcAft>
                <a:spcPts val="0"/>
              </a:spcAft>
              <a:buClr>
                <a:srgbClr val="FFFFFF"/>
              </a:buClr>
              <a:buSzPts val="4200"/>
              <a:buFont typeface="Arial"/>
              <a:buNone/>
              <a:defRPr sz="42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094" name="Google Shape;1094;p120"/>
          <p:cNvSpPr txBox="1">
            <a:spLocks noGrp="1"/>
          </p:cNvSpPr>
          <p:nvPr>
            <p:ph type="body" idx="1"/>
          </p:nvPr>
        </p:nvSpPr>
        <p:spPr>
          <a:xfrm>
            <a:off x="694799" y="1876344"/>
            <a:ext cx="3254265" cy="83257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rgbClr val="FFFFFF"/>
              </a:buClr>
              <a:buSzPts val="1200"/>
              <a:buFont typeface="Arial"/>
              <a:buNone/>
              <a:defRPr sz="1200">
                <a:solidFill>
                  <a:srgbClr val="FFFFFF"/>
                </a:solidFill>
              </a:defRPr>
            </a:lvl1pPr>
            <a:lvl2pPr marL="914400" lvl="1" indent="-304800" algn="l">
              <a:lnSpc>
                <a:spcPct val="100000"/>
              </a:lnSpc>
              <a:spcBef>
                <a:spcPts val="0"/>
              </a:spcBef>
              <a:spcAft>
                <a:spcPts val="0"/>
              </a:spcAft>
              <a:buClr>
                <a:srgbClr val="FFFFFF"/>
              </a:buClr>
              <a:buSzPts val="1200"/>
              <a:buFont typeface="Arial"/>
              <a:buChar char="•"/>
              <a:defRPr sz="1200">
                <a:solidFill>
                  <a:srgbClr val="FFFFFF"/>
                </a:solidFill>
              </a:defRPr>
            </a:lvl2pPr>
            <a:lvl3pPr marL="1371600" lvl="2" indent="-304800" algn="l">
              <a:lnSpc>
                <a:spcPct val="100000"/>
              </a:lnSpc>
              <a:spcBef>
                <a:spcPts val="0"/>
              </a:spcBef>
              <a:spcAft>
                <a:spcPts val="0"/>
              </a:spcAft>
              <a:buClr>
                <a:srgbClr val="FFFFFF"/>
              </a:buClr>
              <a:buSzPts val="1200"/>
              <a:buFont typeface="Arial"/>
              <a:buChar char="­"/>
              <a:defRPr sz="1200">
                <a:solidFill>
                  <a:srgbClr val="FFFFFF"/>
                </a:solidFill>
              </a:defRPr>
            </a:lvl3pPr>
            <a:lvl4pPr marL="1828800" lvl="3" indent="-304800" algn="l">
              <a:lnSpc>
                <a:spcPct val="100000"/>
              </a:lnSpc>
              <a:spcBef>
                <a:spcPts val="0"/>
              </a:spcBef>
              <a:spcAft>
                <a:spcPts val="0"/>
              </a:spcAft>
              <a:buClr>
                <a:srgbClr val="FFFFFF"/>
              </a:buClr>
              <a:buSzPts val="1200"/>
              <a:buFont typeface="Arial"/>
              <a:buChar char="•"/>
              <a:defRPr sz="1200">
                <a:solidFill>
                  <a:srgbClr val="FFFFFF"/>
                </a:solidFill>
              </a:defRPr>
            </a:lvl4pPr>
            <a:lvl5pPr marL="2286000" lvl="4" indent="-228600" algn="l">
              <a:lnSpc>
                <a:spcPct val="100000"/>
              </a:lnSpc>
              <a:spcBef>
                <a:spcPts val="0"/>
              </a:spcBef>
              <a:spcAft>
                <a:spcPts val="0"/>
              </a:spcAft>
              <a:buClr>
                <a:srgbClr val="FFFFFF"/>
              </a:buClr>
              <a:buSzPts val="1200"/>
              <a:buFont typeface="Arial"/>
              <a:buNone/>
              <a:defRPr sz="12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95" name="Google Shape;1095;p120"/>
          <p:cNvSpPr txBox="1">
            <a:spLocks noGrp="1"/>
          </p:cNvSpPr>
          <p:nvPr>
            <p:ph type="body" idx="2"/>
          </p:nvPr>
        </p:nvSpPr>
        <p:spPr>
          <a:xfrm>
            <a:off x="1087508" y="2852939"/>
            <a:ext cx="3418766" cy="20289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96" name="Google Shape;1096;p120"/>
          <p:cNvSpPr txBox="1">
            <a:spLocks noGrp="1"/>
          </p:cNvSpPr>
          <p:nvPr>
            <p:ph type="body" idx="3"/>
          </p:nvPr>
        </p:nvSpPr>
        <p:spPr>
          <a:xfrm>
            <a:off x="1087508" y="3125021"/>
            <a:ext cx="3418766" cy="20289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97" name="Google Shape;1097;p120"/>
          <p:cNvSpPr/>
          <p:nvPr/>
        </p:nvSpPr>
        <p:spPr>
          <a:xfrm>
            <a:off x="0" y="4076699"/>
            <a:ext cx="2555877" cy="2781302"/>
          </a:xfrm>
          <a:custGeom>
            <a:avLst/>
            <a:gdLst/>
            <a:ahLst/>
            <a:cxnLst/>
            <a:rect l="l" t="t" r="r" b="b"/>
            <a:pathLst>
              <a:path w="21600" h="21600" extrusionOk="0">
                <a:moveTo>
                  <a:pt x="0" y="21600"/>
                </a:moveTo>
                <a:lnTo>
                  <a:pt x="0" y="0"/>
                </a:lnTo>
                <a:cubicBezTo>
                  <a:pt x="1341" y="13002"/>
                  <a:pt x="13390" y="19506"/>
                  <a:pt x="21600" y="21600"/>
                </a:cubicBez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98" name="Google Shape;1098;p120"/>
          <p:cNvSpPr txBox="1">
            <a:spLocks noGrp="1"/>
          </p:cNvSpPr>
          <p:nvPr>
            <p:ph type="body" idx="4"/>
          </p:nvPr>
        </p:nvSpPr>
        <p:spPr>
          <a:xfrm>
            <a:off x="1087508" y="3415093"/>
            <a:ext cx="3418766" cy="20289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099" name="Google Shape;1099;p120"/>
          <p:cNvSpPr txBox="1">
            <a:spLocks noGrp="1"/>
          </p:cNvSpPr>
          <p:nvPr>
            <p:ph type="body" idx="5"/>
          </p:nvPr>
        </p:nvSpPr>
        <p:spPr>
          <a:xfrm>
            <a:off x="1087508" y="3687176"/>
            <a:ext cx="3418766" cy="20289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00" name="Google Shape;1100;p120"/>
          <p:cNvSpPr txBox="1">
            <a:spLocks noGrp="1"/>
          </p:cNvSpPr>
          <p:nvPr>
            <p:ph type="body" idx="6"/>
          </p:nvPr>
        </p:nvSpPr>
        <p:spPr>
          <a:xfrm>
            <a:off x="1087508" y="3957492"/>
            <a:ext cx="3418766" cy="20289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01" name="Google Shape;1101;p120"/>
          <p:cNvSpPr/>
          <p:nvPr/>
        </p:nvSpPr>
        <p:spPr>
          <a:xfrm>
            <a:off x="9921974" y="5581302"/>
            <a:ext cx="2270663" cy="1275840"/>
          </a:xfrm>
          <a:custGeom>
            <a:avLst/>
            <a:gdLst/>
            <a:ahLst/>
            <a:cxnLst/>
            <a:rect l="l" t="t" r="r" b="b"/>
            <a:pathLst>
              <a:path w="21600" h="20827" extrusionOk="0">
                <a:moveTo>
                  <a:pt x="21588" y="20827"/>
                </a:moveTo>
                <a:cubicBezTo>
                  <a:pt x="19286" y="20266"/>
                  <a:pt x="17057" y="18603"/>
                  <a:pt x="14816" y="17376"/>
                </a:cubicBezTo>
                <a:cubicBezTo>
                  <a:pt x="12332" y="16025"/>
                  <a:pt x="9934" y="14133"/>
                  <a:pt x="7402" y="13197"/>
                </a:cubicBezTo>
                <a:cubicBezTo>
                  <a:pt x="3743" y="11867"/>
                  <a:pt x="2762" y="12615"/>
                  <a:pt x="0" y="16628"/>
                </a:cubicBezTo>
                <a:cubicBezTo>
                  <a:pt x="545" y="15505"/>
                  <a:pt x="6590" y="5381"/>
                  <a:pt x="9631" y="2657"/>
                </a:cubicBezTo>
                <a:cubicBezTo>
                  <a:pt x="13144" y="-482"/>
                  <a:pt x="16718" y="-773"/>
                  <a:pt x="20437" y="1431"/>
                </a:cubicBezTo>
                <a:cubicBezTo>
                  <a:pt x="20825" y="1659"/>
                  <a:pt x="21212" y="1888"/>
                  <a:pt x="21600" y="2117"/>
                </a:cubicBezTo>
                <a:lnTo>
                  <a:pt x="21588" y="2082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02" name="Google Shape;1102;p120" descr="Google Shape;808;p83"/>
          <p:cNvPicPr preferRelativeResize="0"/>
          <p:nvPr/>
        </p:nvPicPr>
        <p:blipFill rotWithShape="1">
          <a:blip r:embed="rId2">
            <a:alphaModFix/>
          </a:blip>
          <a:srcRect r="45358"/>
          <a:stretch/>
        </p:blipFill>
        <p:spPr>
          <a:xfrm>
            <a:off x="695323" y="207624"/>
            <a:ext cx="1750755" cy="472477"/>
          </a:xfrm>
          <a:prstGeom prst="rect">
            <a:avLst/>
          </a:prstGeom>
          <a:noFill/>
          <a:ln>
            <a:noFill/>
          </a:ln>
        </p:spPr>
      </p:pic>
      <p:sp>
        <p:nvSpPr>
          <p:cNvPr id="1103" name="Google Shape;1103;p120"/>
          <p:cNvSpPr txBox="1">
            <a:spLocks noGrp="1"/>
          </p:cNvSpPr>
          <p:nvPr>
            <p:ph type="sldNum" idx="12"/>
          </p:nvPr>
        </p:nvSpPr>
        <p:spPr>
          <a:xfrm>
            <a:off x="8610599"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matchingName="Thank You 2">
  <p:cSld name="Thank You 2 3">
    <p:spTree>
      <p:nvGrpSpPr>
        <p:cNvPr id="1" name="Shape 1104"/>
        <p:cNvGrpSpPr/>
        <p:nvPr/>
      </p:nvGrpSpPr>
      <p:grpSpPr>
        <a:xfrm>
          <a:off x="0" y="0"/>
          <a:ext cx="0" cy="0"/>
          <a:chOff x="0" y="0"/>
          <a:chExt cx="0" cy="0"/>
        </a:xfrm>
      </p:grpSpPr>
      <p:sp>
        <p:nvSpPr>
          <p:cNvPr id="1105" name="Google Shape;1105;p121"/>
          <p:cNvSpPr/>
          <p:nvPr/>
        </p:nvSpPr>
        <p:spPr>
          <a:xfrm>
            <a:off x="0" y="0"/>
            <a:ext cx="12192000" cy="928800"/>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106" name="Google Shape;1106;p121"/>
          <p:cNvSpPr txBox="1">
            <a:spLocks noGrp="1"/>
          </p:cNvSpPr>
          <p:nvPr>
            <p:ph type="body" idx="1"/>
          </p:nvPr>
        </p:nvSpPr>
        <p:spPr>
          <a:xfrm>
            <a:off x="694799" y="1876344"/>
            <a:ext cx="3254265" cy="83257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rgbClr val="000000"/>
              </a:buClr>
              <a:buSzPts val="1200"/>
              <a:buFont typeface="Arial"/>
              <a:buNone/>
              <a:defRPr sz="1200"/>
            </a:lvl1pPr>
            <a:lvl2pPr marL="914400" lvl="1" indent="-304800" algn="l">
              <a:lnSpc>
                <a:spcPct val="100000"/>
              </a:lnSpc>
              <a:spcBef>
                <a:spcPts val="0"/>
              </a:spcBef>
              <a:spcAft>
                <a:spcPts val="0"/>
              </a:spcAft>
              <a:buClr>
                <a:srgbClr val="000000"/>
              </a:buClr>
              <a:buSzPts val="1200"/>
              <a:buFont typeface="Arial"/>
              <a:buChar char="•"/>
              <a:defRPr sz="1200"/>
            </a:lvl2pPr>
            <a:lvl3pPr marL="1371600" lvl="2" indent="-304800" algn="l">
              <a:lnSpc>
                <a:spcPct val="100000"/>
              </a:lnSpc>
              <a:spcBef>
                <a:spcPts val="0"/>
              </a:spcBef>
              <a:spcAft>
                <a:spcPts val="0"/>
              </a:spcAft>
              <a:buClr>
                <a:srgbClr val="000000"/>
              </a:buClr>
              <a:buSzPts val="1200"/>
              <a:buFont typeface="Arial"/>
              <a:buChar char="­"/>
              <a:defRPr sz="1200"/>
            </a:lvl3pPr>
            <a:lvl4pPr marL="1828800" lvl="3" indent="-304800" algn="l">
              <a:lnSpc>
                <a:spcPct val="100000"/>
              </a:lnSpc>
              <a:spcBef>
                <a:spcPts val="0"/>
              </a:spcBef>
              <a:spcAft>
                <a:spcPts val="0"/>
              </a:spcAft>
              <a:buClr>
                <a:srgbClr val="000000"/>
              </a:buClr>
              <a:buSzPts val="1200"/>
              <a:buFont typeface="Arial"/>
              <a:buChar char="•"/>
              <a:defRPr sz="1200"/>
            </a:lvl4pPr>
            <a:lvl5pPr marL="2286000" lvl="4" indent="-228600" algn="l">
              <a:lnSpc>
                <a:spcPct val="100000"/>
              </a:lnSpc>
              <a:spcBef>
                <a:spcPts val="0"/>
              </a:spcBef>
              <a:spcAft>
                <a:spcPts val="0"/>
              </a:spcAft>
              <a:buClr>
                <a:srgbClr val="000000"/>
              </a:buClr>
              <a:buSzPts val="1200"/>
              <a:buFont typeface="Arial"/>
              <a:buNone/>
              <a:defRPr sz="1200"/>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07" name="Google Shape;1107;p121"/>
          <p:cNvSpPr txBox="1">
            <a:spLocks noGrp="1"/>
          </p:cNvSpPr>
          <p:nvPr>
            <p:ph type="body" idx="2"/>
          </p:nvPr>
        </p:nvSpPr>
        <p:spPr>
          <a:xfrm>
            <a:off x="1087508" y="2852939"/>
            <a:ext cx="3418766" cy="20289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08" name="Google Shape;1108;p121"/>
          <p:cNvSpPr txBox="1">
            <a:spLocks noGrp="1"/>
          </p:cNvSpPr>
          <p:nvPr>
            <p:ph type="body" idx="3"/>
          </p:nvPr>
        </p:nvSpPr>
        <p:spPr>
          <a:xfrm>
            <a:off x="1087508" y="3125021"/>
            <a:ext cx="3418766" cy="20289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09" name="Google Shape;1109;p121"/>
          <p:cNvSpPr txBox="1">
            <a:spLocks noGrp="1"/>
          </p:cNvSpPr>
          <p:nvPr>
            <p:ph type="body" idx="4"/>
          </p:nvPr>
        </p:nvSpPr>
        <p:spPr>
          <a:xfrm>
            <a:off x="1087508" y="3415093"/>
            <a:ext cx="3418766" cy="20289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10" name="Google Shape;1110;p121"/>
          <p:cNvSpPr txBox="1">
            <a:spLocks noGrp="1"/>
          </p:cNvSpPr>
          <p:nvPr>
            <p:ph type="body" idx="5"/>
          </p:nvPr>
        </p:nvSpPr>
        <p:spPr>
          <a:xfrm>
            <a:off x="1087508" y="3687176"/>
            <a:ext cx="3418766" cy="20289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11" name="Google Shape;1111;p121"/>
          <p:cNvSpPr txBox="1">
            <a:spLocks noGrp="1"/>
          </p:cNvSpPr>
          <p:nvPr>
            <p:ph type="body" idx="6"/>
          </p:nvPr>
        </p:nvSpPr>
        <p:spPr>
          <a:xfrm>
            <a:off x="1087508" y="3957492"/>
            <a:ext cx="3418766" cy="20289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12" name="Google Shape;1112;p121"/>
          <p:cNvSpPr txBox="1">
            <a:spLocks noGrp="1"/>
          </p:cNvSpPr>
          <p:nvPr>
            <p:ph type="title"/>
          </p:nvPr>
        </p:nvSpPr>
        <p:spPr>
          <a:xfrm>
            <a:off x="694799" y="1082188"/>
            <a:ext cx="5209116" cy="720083"/>
          </a:xfrm>
          <a:prstGeom prst="rect">
            <a:avLst/>
          </a:prstGeom>
          <a:noFill/>
          <a:ln>
            <a:noFill/>
          </a:ln>
        </p:spPr>
        <p:txBody>
          <a:bodyPr spcFirstLastPara="1" wrap="square" lIns="0" tIns="0" rIns="0" bIns="0" anchor="b" anchorCtr="0">
            <a:normAutofit/>
          </a:bodyPr>
          <a:lstStyle>
            <a:lvl1pPr lvl="0" algn="l">
              <a:lnSpc>
                <a:spcPct val="120000"/>
              </a:lnSpc>
              <a:spcBef>
                <a:spcPts val="0"/>
              </a:spcBef>
              <a:spcAft>
                <a:spcPts val="0"/>
              </a:spcAft>
              <a:buClr>
                <a:schemeClr val="accent1"/>
              </a:buClr>
              <a:buSzPts val="4200"/>
              <a:buFont typeface="Arial"/>
              <a:buNone/>
              <a:defRPr sz="4200"/>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113" name="Google Shape;1113;p121"/>
          <p:cNvSpPr>
            <a:spLocks noGrp="1"/>
          </p:cNvSpPr>
          <p:nvPr>
            <p:ph type="pic" idx="7"/>
          </p:nvPr>
        </p:nvSpPr>
        <p:spPr>
          <a:xfrm>
            <a:off x="6092454" y="923051"/>
            <a:ext cx="6101954" cy="5934796"/>
          </a:xfrm>
          <a:prstGeom prst="rect">
            <a:avLst/>
          </a:prstGeom>
          <a:noFill/>
          <a:ln>
            <a:noFill/>
          </a:ln>
        </p:spPr>
      </p:sp>
      <p:pic>
        <p:nvPicPr>
          <p:cNvPr id="1114" name="Google Shape;1114;p121" descr="Google Shape;820;p84"/>
          <p:cNvPicPr preferRelativeResize="0"/>
          <p:nvPr/>
        </p:nvPicPr>
        <p:blipFill rotWithShape="1">
          <a:blip r:embed="rId2">
            <a:alphaModFix/>
          </a:blip>
          <a:srcRect/>
          <a:stretch/>
        </p:blipFill>
        <p:spPr>
          <a:xfrm>
            <a:off x="695325" y="207631"/>
            <a:ext cx="3204000" cy="472464"/>
          </a:xfrm>
          <a:prstGeom prst="rect">
            <a:avLst/>
          </a:prstGeom>
          <a:noFill/>
          <a:ln>
            <a:noFill/>
          </a:ln>
        </p:spPr>
      </p:pic>
      <p:sp>
        <p:nvSpPr>
          <p:cNvPr id="1115" name="Google Shape;1115;p121"/>
          <p:cNvSpPr txBox="1">
            <a:spLocks noGrp="1"/>
          </p:cNvSpPr>
          <p:nvPr>
            <p:ph type="sldNum" idx="12"/>
          </p:nvPr>
        </p:nvSpPr>
        <p:spPr>
          <a:xfrm>
            <a:off x="8610599"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amp; Content">
  <p:cSld name="Title, Subtitle &amp; Content">
    <p:spTree>
      <p:nvGrpSpPr>
        <p:cNvPr id="1" name="Shape 102"/>
        <p:cNvGrpSpPr/>
        <p:nvPr/>
      </p:nvGrpSpPr>
      <p:grpSpPr>
        <a:xfrm>
          <a:off x="0" y="0"/>
          <a:ext cx="0" cy="0"/>
          <a:chOff x="0" y="0"/>
          <a:chExt cx="0" cy="0"/>
        </a:xfrm>
      </p:grpSpPr>
      <p:sp>
        <p:nvSpPr>
          <p:cNvPr id="103" name="Google Shape;103;p13"/>
          <p:cNvSpPr txBox="1">
            <a:spLocks noGrp="1"/>
          </p:cNvSpPr>
          <p:nvPr>
            <p:ph type="body" idx="1"/>
          </p:nvPr>
        </p:nvSpPr>
        <p:spPr>
          <a:xfrm>
            <a:off x="695326" y="2276872"/>
            <a:ext cx="10801350" cy="403185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4" name="Google Shape;104;p13"/>
          <p:cNvSpPr txBox="1">
            <a:spLocks noGrp="1"/>
          </p:cNvSpPr>
          <p:nvPr>
            <p:ph type="body" idx="2"/>
          </p:nvPr>
        </p:nvSpPr>
        <p:spPr>
          <a:xfrm>
            <a:off x="695325" y="1700808"/>
            <a:ext cx="10801350" cy="50482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2000"/>
              <a:buNone/>
              <a:defRPr sz="2000" b="1">
                <a:solidFill>
                  <a:schemeClr val="accent1"/>
                </a:solidFill>
              </a:defRPr>
            </a:lvl1pPr>
            <a:lvl2pPr marL="914400" lvl="1" indent="-228600" algn="l">
              <a:lnSpc>
                <a:spcPct val="110000"/>
              </a:lnSpc>
              <a:spcBef>
                <a:spcPts val="300"/>
              </a:spcBef>
              <a:spcAft>
                <a:spcPts val="0"/>
              </a:spcAft>
              <a:buSzPts val="1800"/>
              <a:buNone/>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5" name="Google Shape;105;p13"/>
          <p:cNvSpPr txBox="1">
            <a:spLocks noGrp="1"/>
          </p:cNvSpPr>
          <p:nvPr>
            <p:ph type="body" idx="3"/>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6" name="Google Shape;106;p13"/>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07" name="Google Shape;107;p13"/>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108" name="Google Shape;108;p13"/>
          <p:cNvSpPr txBox="1">
            <a:spLocks noGrp="1"/>
          </p:cNvSpPr>
          <p:nvPr>
            <p:ph type="title"/>
          </p:nvPr>
        </p:nvSpPr>
        <p:spPr>
          <a:xfrm>
            <a:off x="695326" y="1052736"/>
            <a:ext cx="10801350" cy="4690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3"/>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3"/>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3"/>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matchingName="Two Content">
  <p:cSld name="Two Content 3">
    <p:spTree>
      <p:nvGrpSpPr>
        <p:cNvPr id="1" name="Shape 1116"/>
        <p:cNvGrpSpPr/>
        <p:nvPr/>
      </p:nvGrpSpPr>
      <p:grpSpPr>
        <a:xfrm>
          <a:off x="0" y="0"/>
          <a:ext cx="0" cy="0"/>
          <a:chOff x="0" y="0"/>
          <a:chExt cx="0" cy="0"/>
        </a:xfrm>
      </p:grpSpPr>
      <p:sp>
        <p:nvSpPr>
          <p:cNvPr id="1117" name="Google Shape;1117;p122"/>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118" name="Google Shape;1118;p122"/>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119" name="Google Shape;1119;p122" descr="Google Shape;825;p85"/>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120" name="Google Shape;1120;p122"/>
          <p:cNvSpPr txBox="1">
            <a:spLocks noGrp="1"/>
          </p:cNvSpPr>
          <p:nvPr>
            <p:ph type="sldNum" idx="12"/>
          </p:nvPr>
        </p:nvSpPr>
        <p:spPr>
          <a:xfrm>
            <a:off x="8610599"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matchingName="Two Content Layout Horizontal">
  <p:cSld name="Two Content Layout Horizontal 3">
    <p:spTree>
      <p:nvGrpSpPr>
        <p:cNvPr id="1" name="Shape 1121"/>
        <p:cNvGrpSpPr/>
        <p:nvPr/>
      </p:nvGrpSpPr>
      <p:grpSpPr>
        <a:xfrm>
          <a:off x="0" y="0"/>
          <a:ext cx="0" cy="0"/>
          <a:chOff x="0" y="0"/>
          <a:chExt cx="0" cy="0"/>
        </a:xfrm>
      </p:grpSpPr>
      <p:sp>
        <p:nvSpPr>
          <p:cNvPr id="1122" name="Google Shape;1122;p123"/>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123" name="Google Shape;1123;p123"/>
          <p:cNvSpPr txBox="1">
            <a:spLocks noGrp="1"/>
          </p:cNvSpPr>
          <p:nvPr>
            <p:ph type="body" idx="1"/>
          </p:nvPr>
        </p:nvSpPr>
        <p:spPr>
          <a:xfrm>
            <a:off x="695325" y="1700210"/>
            <a:ext cx="10801350" cy="216000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24" name="Google Shape;1124;p123"/>
          <p:cNvSpPr txBox="1">
            <a:spLocks noGrp="1"/>
          </p:cNvSpPr>
          <p:nvPr>
            <p:ph type="body" idx="2"/>
          </p:nvPr>
        </p:nvSpPr>
        <p:spPr>
          <a:xfrm>
            <a:off x="695325" y="4149320"/>
            <a:ext cx="10801350" cy="216000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25" name="Google Shape;1125;p123"/>
          <p:cNvSpPr txBox="1">
            <a:spLocks noGrp="1"/>
          </p:cNvSpPr>
          <p:nvPr>
            <p:ph type="body" idx="3"/>
          </p:nvPr>
        </p:nvSpPr>
        <p:spPr>
          <a:xfrm>
            <a:off x="4400548" y="6524625"/>
            <a:ext cx="3384670"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26" name="Google Shape;1126;p123"/>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127" name="Google Shape;1127;p123" descr="Google Shape;833;p86"/>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128" name="Google Shape;1128;p123"/>
          <p:cNvSpPr txBox="1">
            <a:spLocks noGrp="1"/>
          </p:cNvSpPr>
          <p:nvPr>
            <p:ph type="title"/>
          </p:nvPr>
        </p:nvSpPr>
        <p:spPr>
          <a:xfrm>
            <a:off x="695326" y="1052736"/>
            <a:ext cx="10801351" cy="46905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129" name="Google Shape;1129;p123"/>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matchingName="Title 3">
  <p:cSld name="Title 3 3">
    <p:bg>
      <p:bgPr>
        <a:blipFill>
          <a:blip r:embed="rId2">
            <a:alphaModFix/>
          </a:blip>
          <a:stretch>
            <a:fillRect/>
          </a:stretch>
        </a:blipFill>
        <a:effectLst/>
      </p:bgPr>
    </p:bg>
    <p:spTree>
      <p:nvGrpSpPr>
        <p:cNvPr id="1" name="Shape 1130"/>
        <p:cNvGrpSpPr/>
        <p:nvPr/>
      </p:nvGrpSpPr>
      <p:grpSpPr>
        <a:xfrm>
          <a:off x="0" y="0"/>
          <a:ext cx="0" cy="0"/>
          <a:chOff x="0" y="0"/>
          <a:chExt cx="0" cy="0"/>
        </a:xfrm>
      </p:grpSpPr>
      <p:sp>
        <p:nvSpPr>
          <p:cNvPr id="1131" name="Google Shape;1131;p124"/>
          <p:cNvSpPr txBox="1">
            <a:spLocks noGrp="1"/>
          </p:cNvSpPr>
          <p:nvPr>
            <p:ph type="title"/>
          </p:nvPr>
        </p:nvSpPr>
        <p:spPr>
          <a:xfrm>
            <a:off x="695325" y="1143405"/>
            <a:ext cx="10728647" cy="1296146"/>
          </a:xfrm>
          <a:prstGeom prst="rect">
            <a:avLst/>
          </a:prstGeom>
          <a:noFill/>
          <a:ln>
            <a:noFill/>
          </a:ln>
        </p:spPr>
        <p:txBody>
          <a:bodyPr spcFirstLastPara="1" wrap="square" lIns="0" tIns="0" rIns="0" bIns="0" anchor="b" anchorCtr="0">
            <a:normAutofit/>
          </a:bodyPr>
          <a:lstStyle>
            <a:lvl1pPr lvl="0" algn="l">
              <a:lnSpc>
                <a:spcPct val="120000"/>
              </a:lnSpc>
              <a:spcBef>
                <a:spcPts val="0"/>
              </a:spcBef>
              <a:spcAft>
                <a:spcPts val="0"/>
              </a:spcAft>
              <a:buClr>
                <a:srgbClr val="FFFFFF"/>
              </a:buClr>
              <a:buSzPts val="4200"/>
              <a:buFont typeface="Arial"/>
              <a:buNone/>
              <a:defRPr sz="42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132" name="Google Shape;1132;p124"/>
          <p:cNvSpPr txBox="1">
            <a:spLocks noGrp="1"/>
          </p:cNvSpPr>
          <p:nvPr>
            <p:ph type="body" idx="1"/>
          </p:nvPr>
        </p:nvSpPr>
        <p:spPr>
          <a:xfrm>
            <a:off x="695306" y="2553953"/>
            <a:ext cx="10737592" cy="2675251"/>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300"/>
              </a:spcBef>
              <a:spcAft>
                <a:spcPts val="0"/>
              </a:spcAft>
              <a:buClr>
                <a:srgbClr val="FFFFFF"/>
              </a:buClr>
              <a:buSzPts val="2700"/>
              <a:buFont typeface="Arial"/>
              <a:buNone/>
              <a:defRPr sz="2700">
                <a:solidFill>
                  <a:srgbClr val="FFFFFF"/>
                </a:solidFill>
              </a:defRPr>
            </a:lvl1pPr>
            <a:lvl2pPr marL="914400" lvl="1" indent="-400050" algn="l">
              <a:lnSpc>
                <a:spcPct val="120000"/>
              </a:lnSpc>
              <a:spcBef>
                <a:spcPts val="300"/>
              </a:spcBef>
              <a:spcAft>
                <a:spcPts val="0"/>
              </a:spcAft>
              <a:buClr>
                <a:srgbClr val="FFFFFF"/>
              </a:buClr>
              <a:buSzPts val="2700"/>
              <a:buFont typeface="Arial"/>
              <a:buChar char="•"/>
              <a:defRPr sz="2700">
                <a:solidFill>
                  <a:srgbClr val="FFFFFF"/>
                </a:solidFill>
              </a:defRPr>
            </a:lvl2pPr>
            <a:lvl3pPr marL="1371600" lvl="2" indent="-400050" algn="l">
              <a:lnSpc>
                <a:spcPct val="120000"/>
              </a:lnSpc>
              <a:spcBef>
                <a:spcPts val="300"/>
              </a:spcBef>
              <a:spcAft>
                <a:spcPts val="0"/>
              </a:spcAft>
              <a:buClr>
                <a:srgbClr val="FFFFFF"/>
              </a:buClr>
              <a:buSzPts val="2700"/>
              <a:buFont typeface="Arial"/>
              <a:buChar char="­"/>
              <a:defRPr sz="2700">
                <a:solidFill>
                  <a:srgbClr val="FFFFFF"/>
                </a:solidFill>
              </a:defRPr>
            </a:lvl3pPr>
            <a:lvl4pPr marL="1828800" lvl="3" indent="-400050" algn="l">
              <a:lnSpc>
                <a:spcPct val="120000"/>
              </a:lnSpc>
              <a:spcBef>
                <a:spcPts val="300"/>
              </a:spcBef>
              <a:spcAft>
                <a:spcPts val="0"/>
              </a:spcAft>
              <a:buClr>
                <a:srgbClr val="FFFFFF"/>
              </a:buClr>
              <a:buSzPts val="2700"/>
              <a:buFont typeface="Arial"/>
              <a:buChar char="•"/>
              <a:defRPr sz="2700">
                <a:solidFill>
                  <a:srgbClr val="FFFFFF"/>
                </a:solidFill>
              </a:defRPr>
            </a:lvl4pPr>
            <a:lvl5pPr marL="2286000" lvl="4" indent="-228600" algn="l">
              <a:lnSpc>
                <a:spcPct val="120000"/>
              </a:lnSpc>
              <a:spcBef>
                <a:spcPts val="300"/>
              </a:spcBef>
              <a:spcAft>
                <a:spcPts val="0"/>
              </a:spcAft>
              <a:buClr>
                <a:srgbClr val="FFFFFF"/>
              </a:buClr>
              <a:buSzPts val="2700"/>
              <a:buFont typeface="Arial"/>
              <a:buNone/>
              <a:defRPr sz="27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33" name="Google Shape;1133;p124"/>
          <p:cNvSpPr/>
          <p:nvPr/>
        </p:nvSpPr>
        <p:spPr>
          <a:xfrm>
            <a:off x="0" y="0"/>
            <a:ext cx="12192003" cy="928800"/>
          </a:xfrm>
          <a:prstGeom prst="rect">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134" name="Google Shape;1134;p124" descr="Google Shape;840;p87"/>
          <p:cNvPicPr preferRelativeResize="0"/>
          <p:nvPr/>
        </p:nvPicPr>
        <p:blipFill rotWithShape="1">
          <a:blip r:embed="rId3">
            <a:alphaModFix/>
          </a:blip>
          <a:srcRect/>
          <a:stretch/>
        </p:blipFill>
        <p:spPr>
          <a:xfrm>
            <a:off x="704848" y="234886"/>
            <a:ext cx="2988001" cy="452586"/>
          </a:xfrm>
          <a:prstGeom prst="rect">
            <a:avLst/>
          </a:prstGeom>
          <a:noFill/>
          <a:ln>
            <a:noFill/>
          </a:ln>
        </p:spPr>
      </p:pic>
      <p:sp>
        <p:nvSpPr>
          <p:cNvPr id="1135" name="Google Shape;1135;p124"/>
          <p:cNvSpPr txBox="1"/>
          <p:nvPr/>
        </p:nvSpPr>
        <p:spPr>
          <a:xfrm>
            <a:off x="0" y="-1586051"/>
            <a:ext cx="7632173" cy="1304735"/>
          </a:xfrm>
          <a:prstGeom prst="rect">
            <a:avLst/>
          </a:prstGeom>
          <a:solidFill>
            <a:schemeClr val="accent1"/>
          </a:solid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 this slide design, you can choose your own image </a:t>
            </a:r>
            <a:br>
              <a:rPr lang="zh-CN" sz="1400" b="0" i="0" u="none" strike="noStrike" cap="none">
                <a:solidFill>
                  <a:srgbClr val="FFFFFF"/>
                </a:solidFill>
                <a:latin typeface="Arial"/>
                <a:ea typeface="Arial"/>
                <a:cs typeface="Arial"/>
                <a:sym typeface="Arial"/>
              </a:rPr>
            </a:br>
            <a:r>
              <a:rPr lang="zh-CN" sz="1400" b="0" i="0" u="none" strike="noStrike" cap="none">
                <a:solidFill>
                  <a:srgbClr val="FFFFFF"/>
                </a:solidFill>
                <a:latin typeface="Arial"/>
                <a:ea typeface="Arial"/>
                <a:cs typeface="Arial"/>
                <a:sym typeface="Arial"/>
              </a:rPr>
              <a:t>by right-clicking somewhere on the slide, not in a content placeholder.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‘Format Background</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Under the ‘Fill’ menu, ‘Picture’ is already selected</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Go to the ‘File’ button and select another image</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Change text colour as necessary to suit the image</a:t>
            </a:r>
            <a:endParaRPr/>
          </a:p>
        </p:txBody>
      </p:sp>
      <p:sp>
        <p:nvSpPr>
          <p:cNvPr id="1136" name="Google Shape;1136;p124"/>
          <p:cNvSpPr/>
          <p:nvPr/>
        </p:nvSpPr>
        <p:spPr>
          <a:xfrm>
            <a:off x="0" y="4076699"/>
            <a:ext cx="2555877" cy="2781302"/>
          </a:xfrm>
          <a:custGeom>
            <a:avLst/>
            <a:gdLst/>
            <a:ahLst/>
            <a:cxnLst/>
            <a:rect l="l" t="t" r="r" b="b"/>
            <a:pathLst>
              <a:path w="21600" h="21600" extrusionOk="0">
                <a:moveTo>
                  <a:pt x="0" y="21600"/>
                </a:moveTo>
                <a:lnTo>
                  <a:pt x="0" y="0"/>
                </a:lnTo>
                <a:cubicBezTo>
                  <a:pt x="1341" y="13002"/>
                  <a:pt x="13390" y="19506"/>
                  <a:pt x="21600" y="21600"/>
                </a:cubicBez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137" name="Google Shape;1137;p124"/>
          <p:cNvSpPr/>
          <p:nvPr/>
        </p:nvSpPr>
        <p:spPr>
          <a:xfrm>
            <a:off x="9921974" y="5581302"/>
            <a:ext cx="2270663" cy="1275840"/>
          </a:xfrm>
          <a:custGeom>
            <a:avLst/>
            <a:gdLst/>
            <a:ahLst/>
            <a:cxnLst/>
            <a:rect l="l" t="t" r="r" b="b"/>
            <a:pathLst>
              <a:path w="21600" h="20827" extrusionOk="0">
                <a:moveTo>
                  <a:pt x="21588" y="20827"/>
                </a:moveTo>
                <a:cubicBezTo>
                  <a:pt x="19286" y="20266"/>
                  <a:pt x="17057" y="18603"/>
                  <a:pt x="14816" y="17376"/>
                </a:cubicBezTo>
                <a:cubicBezTo>
                  <a:pt x="12332" y="16025"/>
                  <a:pt x="9934" y="14133"/>
                  <a:pt x="7402" y="13197"/>
                </a:cubicBezTo>
                <a:cubicBezTo>
                  <a:pt x="3743" y="11867"/>
                  <a:pt x="2762" y="12615"/>
                  <a:pt x="0" y="16628"/>
                </a:cubicBezTo>
                <a:cubicBezTo>
                  <a:pt x="545" y="15505"/>
                  <a:pt x="6590" y="5381"/>
                  <a:pt x="9631" y="2657"/>
                </a:cubicBezTo>
                <a:cubicBezTo>
                  <a:pt x="13144" y="-482"/>
                  <a:pt x="16718" y="-773"/>
                  <a:pt x="20437" y="1431"/>
                </a:cubicBezTo>
                <a:cubicBezTo>
                  <a:pt x="20825" y="1659"/>
                  <a:pt x="21212" y="1888"/>
                  <a:pt x="21600" y="2117"/>
                </a:cubicBezTo>
                <a:lnTo>
                  <a:pt x="21588" y="2082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38" name="Google Shape;1138;p124"/>
          <p:cNvSpPr txBox="1">
            <a:spLocks noGrp="1"/>
          </p:cNvSpPr>
          <p:nvPr>
            <p:ph type="sldNum" idx="12"/>
          </p:nvPr>
        </p:nvSpPr>
        <p:spPr>
          <a:xfrm>
            <a:off x="8610599"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matchingName="Section Divider">
  <p:cSld name="Section Divider 4">
    <p:spTree>
      <p:nvGrpSpPr>
        <p:cNvPr id="1" name="Shape 1139"/>
        <p:cNvGrpSpPr/>
        <p:nvPr/>
      </p:nvGrpSpPr>
      <p:grpSpPr>
        <a:xfrm>
          <a:off x="0" y="0"/>
          <a:ext cx="0" cy="0"/>
          <a:chOff x="0" y="0"/>
          <a:chExt cx="0" cy="0"/>
        </a:xfrm>
      </p:grpSpPr>
      <p:sp>
        <p:nvSpPr>
          <p:cNvPr id="1140" name="Google Shape;1140;p125"/>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141" name="Google Shape;1141;p125"/>
          <p:cNvSpPr/>
          <p:nvPr/>
        </p:nvSpPr>
        <p:spPr>
          <a:xfrm>
            <a:off x="0" y="0"/>
            <a:ext cx="12192000" cy="6858000"/>
          </a:xfrm>
          <a:prstGeom prst="rect">
            <a:avLst/>
          </a:prstGeom>
          <a:gradFill>
            <a:gsLst>
              <a:gs pos="0">
                <a:schemeClr val="accent1"/>
              </a:gs>
              <a:gs pos="75000">
                <a:schemeClr val="accent1"/>
              </a:gs>
              <a:gs pos="100000">
                <a:srgbClr val="962A8B"/>
              </a:gs>
            </a:gsLst>
            <a:lin ang="108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142" name="Google Shape;1142;p125" descr="Google Shape;848;p88"/>
          <p:cNvPicPr preferRelativeResize="0"/>
          <p:nvPr/>
        </p:nvPicPr>
        <p:blipFill rotWithShape="1">
          <a:blip r:embed="rId2">
            <a:alphaModFix/>
          </a:blip>
          <a:srcRect/>
          <a:stretch/>
        </p:blipFill>
        <p:spPr>
          <a:xfrm>
            <a:off x="8309692" y="275998"/>
            <a:ext cx="3204000" cy="472466"/>
          </a:xfrm>
          <a:prstGeom prst="rect">
            <a:avLst/>
          </a:prstGeom>
          <a:noFill/>
          <a:ln>
            <a:noFill/>
          </a:ln>
        </p:spPr>
      </p:pic>
      <p:sp>
        <p:nvSpPr>
          <p:cNvPr id="1143" name="Google Shape;1143;p125"/>
          <p:cNvSpPr txBox="1">
            <a:spLocks noGrp="1"/>
          </p:cNvSpPr>
          <p:nvPr>
            <p:ph type="title"/>
          </p:nvPr>
        </p:nvSpPr>
        <p:spPr>
          <a:xfrm>
            <a:off x="695326" y="1700809"/>
            <a:ext cx="10768680" cy="1224139"/>
          </a:xfrm>
          <a:prstGeom prst="rect">
            <a:avLst/>
          </a:prstGeom>
          <a:noFill/>
          <a:ln>
            <a:noFill/>
          </a:ln>
        </p:spPr>
        <p:txBody>
          <a:bodyPr spcFirstLastPara="1" wrap="square" lIns="0" tIns="0" rIns="0" bIns="0" anchor="b" anchorCtr="0">
            <a:normAutofit/>
          </a:bodyPr>
          <a:lstStyle>
            <a:lvl1pPr lvl="0" algn="l">
              <a:lnSpc>
                <a:spcPct val="120000"/>
              </a:lnSpc>
              <a:spcBef>
                <a:spcPts val="0"/>
              </a:spcBef>
              <a:spcAft>
                <a:spcPts val="0"/>
              </a:spcAft>
              <a:buClr>
                <a:srgbClr val="FFFFFF"/>
              </a:buClr>
              <a:buSzPts val="4200"/>
              <a:buFont typeface="Arial"/>
              <a:buNone/>
              <a:defRPr sz="42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144" name="Google Shape;1144;p125"/>
          <p:cNvSpPr txBox="1">
            <a:spLocks noGrp="1"/>
          </p:cNvSpPr>
          <p:nvPr>
            <p:ph type="body" idx="1"/>
          </p:nvPr>
        </p:nvSpPr>
        <p:spPr>
          <a:xfrm>
            <a:off x="695326" y="3113744"/>
            <a:ext cx="10768680" cy="2043453"/>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300"/>
              </a:spcBef>
              <a:spcAft>
                <a:spcPts val="0"/>
              </a:spcAft>
              <a:buClr>
                <a:srgbClr val="FFFFFF"/>
              </a:buClr>
              <a:buSzPts val="2700"/>
              <a:buFont typeface="Arial"/>
              <a:buNone/>
              <a:defRPr sz="2700">
                <a:solidFill>
                  <a:srgbClr val="FFFFFF"/>
                </a:solidFill>
              </a:defRPr>
            </a:lvl1pPr>
            <a:lvl2pPr marL="914400" lvl="1" indent="-400050" algn="l">
              <a:lnSpc>
                <a:spcPct val="120000"/>
              </a:lnSpc>
              <a:spcBef>
                <a:spcPts val="300"/>
              </a:spcBef>
              <a:spcAft>
                <a:spcPts val="0"/>
              </a:spcAft>
              <a:buClr>
                <a:srgbClr val="FFFFFF"/>
              </a:buClr>
              <a:buSzPts val="2700"/>
              <a:buFont typeface="Arial"/>
              <a:buChar char="•"/>
              <a:defRPr sz="2700">
                <a:solidFill>
                  <a:srgbClr val="FFFFFF"/>
                </a:solidFill>
              </a:defRPr>
            </a:lvl2pPr>
            <a:lvl3pPr marL="1371600" lvl="2" indent="-400050" algn="l">
              <a:lnSpc>
                <a:spcPct val="120000"/>
              </a:lnSpc>
              <a:spcBef>
                <a:spcPts val="300"/>
              </a:spcBef>
              <a:spcAft>
                <a:spcPts val="0"/>
              </a:spcAft>
              <a:buClr>
                <a:srgbClr val="FFFFFF"/>
              </a:buClr>
              <a:buSzPts val="2700"/>
              <a:buFont typeface="Arial"/>
              <a:buChar char="­"/>
              <a:defRPr sz="2700">
                <a:solidFill>
                  <a:srgbClr val="FFFFFF"/>
                </a:solidFill>
              </a:defRPr>
            </a:lvl3pPr>
            <a:lvl4pPr marL="1828800" lvl="3" indent="-400050" algn="l">
              <a:lnSpc>
                <a:spcPct val="120000"/>
              </a:lnSpc>
              <a:spcBef>
                <a:spcPts val="300"/>
              </a:spcBef>
              <a:spcAft>
                <a:spcPts val="0"/>
              </a:spcAft>
              <a:buClr>
                <a:srgbClr val="FFFFFF"/>
              </a:buClr>
              <a:buSzPts val="2700"/>
              <a:buFont typeface="Arial"/>
              <a:buChar char="•"/>
              <a:defRPr sz="2700">
                <a:solidFill>
                  <a:srgbClr val="FFFFFF"/>
                </a:solidFill>
              </a:defRPr>
            </a:lvl4pPr>
            <a:lvl5pPr marL="2286000" lvl="4" indent="-228600" algn="l">
              <a:lnSpc>
                <a:spcPct val="120000"/>
              </a:lnSpc>
              <a:spcBef>
                <a:spcPts val="300"/>
              </a:spcBef>
              <a:spcAft>
                <a:spcPts val="0"/>
              </a:spcAft>
              <a:buClr>
                <a:srgbClr val="FFFFFF"/>
              </a:buClr>
              <a:buSzPts val="2700"/>
              <a:buFont typeface="Arial"/>
              <a:buNone/>
              <a:defRPr sz="27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45" name="Google Shape;1145;p125"/>
          <p:cNvSpPr/>
          <p:nvPr/>
        </p:nvSpPr>
        <p:spPr>
          <a:xfrm>
            <a:off x="0" y="4076699"/>
            <a:ext cx="2555877" cy="2781302"/>
          </a:xfrm>
          <a:custGeom>
            <a:avLst/>
            <a:gdLst/>
            <a:ahLst/>
            <a:cxnLst/>
            <a:rect l="l" t="t" r="r" b="b"/>
            <a:pathLst>
              <a:path w="21600" h="21600" extrusionOk="0">
                <a:moveTo>
                  <a:pt x="0" y="21600"/>
                </a:moveTo>
                <a:lnTo>
                  <a:pt x="0" y="0"/>
                </a:lnTo>
                <a:cubicBezTo>
                  <a:pt x="1341" y="13002"/>
                  <a:pt x="13390" y="19506"/>
                  <a:pt x="21600" y="21600"/>
                </a:cubicBez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146" name="Google Shape;1146;p125"/>
          <p:cNvSpPr/>
          <p:nvPr/>
        </p:nvSpPr>
        <p:spPr>
          <a:xfrm>
            <a:off x="9921974" y="5581302"/>
            <a:ext cx="2270663" cy="1275840"/>
          </a:xfrm>
          <a:custGeom>
            <a:avLst/>
            <a:gdLst/>
            <a:ahLst/>
            <a:cxnLst/>
            <a:rect l="l" t="t" r="r" b="b"/>
            <a:pathLst>
              <a:path w="21600" h="20827" extrusionOk="0">
                <a:moveTo>
                  <a:pt x="21588" y="20827"/>
                </a:moveTo>
                <a:cubicBezTo>
                  <a:pt x="19286" y="20266"/>
                  <a:pt x="17057" y="18603"/>
                  <a:pt x="14816" y="17376"/>
                </a:cubicBezTo>
                <a:cubicBezTo>
                  <a:pt x="12332" y="16025"/>
                  <a:pt x="9934" y="14133"/>
                  <a:pt x="7402" y="13197"/>
                </a:cubicBezTo>
                <a:cubicBezTo>
                  <a:pt x="3743" y="11867"/>
                  <a:pt x="2762" y="12615"/>
                  <a:pt x="0" y="16628"/>
                </a:cubicBezTo>
                <a:cubicBezTo>
                  <a:pt x="545" y="15505"/>
                  <a:pt x="6590" y="5381"/>
                  <a:pt x="9631" y="2657"/>
                </a:cubicBezTo>
                <a:cubicBezTo>
                  <a:pt x="13144" y="-482"/>
                  <a:pt x="16718" y="-773"/>
                  <a:pt x="20437" y="1431"/>
                </a:cubicBezTo>
                <a:cubicBezTo>
                  <a:pt x="20825" y="1659"/>
                  <a:pt x="21212" y="1888"/>
                  <a:pt x="21600" y="2117"/>
                </a:cubicBezTo>
                <a:lnTo>
                  <a:pt x="21588" y="2082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47" name="Google Shape;1147;p125"/>
          <p:cNvSpPr txBox="1">
            <a:spLocks noGrp="1"/>
          </p:cNvSpPr>
          <p:nvPr>
            <p:ph type="sldNum" idx="12"/>
          </p:nvPr>
        </p:nvSpPr>
        <p:spPr>
          <a:xfrm>
            <a:off x="8610599"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matchingName="Section Divider (Editable)">
  <p:cSld name="Section Divider (Editable) 3">
    <p:bg>
      <p:bgPr>
        <a:solidFill>
          <a:schemeClr val="accent3"/>
        </a:solidFill>
        <a:effectLst/>
      </p:bgPr>
    </p:bg>
    <p:spTree>
      <p:nvGrpSpPr>
        <p:cNvPr id="1" name="Shape 1148"/>
        <p:cNvGrpSpPr/>
        <p:nvPr/>
      </p:nvGrpSpPr>
      <p:grpSpPr>
        <a:xfrm>
          <a:off x="0" y="0"/>
          <a:ext cx="0" cy="0"/>
          <a:chOff x="0" y="0"/>
          <a:chExt cx="0" cy="0"/>
        </a:xfrm>
      </p:grpSpPr>
      <p:sp>
        <p:nvSpPr>
          <p:cNvPr id="1149" name="Google Shape;1149;p126"/>
          <p:cNvSpPr txBox="1">
            <a:spLocks noGrp="1"/>
          </p:cNvSpPr>
          <p:nvPr>
            <p:ph type="title"/>
          </p:nvPr>
        </p:nvSpPr>
        <p:spPr>
          <a:xfrm>
            <a:off x="695326" y="1700809"/>
            <a:ext cx="10768680" cy="1224139"/>
          </a:xfrm>
          <a:prstGeom prst="rect">
            <a:avLst/>
          </a:prstGeom>
          <a:noFill/>
          <a:ln>
            <a:noFill/>
          </a:ln>
        </p:spPr>
        <p:txBody>
          <a:bodyPr spcFirstLastPara="1" wrap="square" lIns="0" tIns="0" rIns="0" bIns="0" anchor="b" anchorCtr="0">
            <a:normAutofit/>
          </a:bodyPr>
          <a:lstStyle>
            <a:lvl1pPr lvl="0" algn="l">
              <a:lnSpc>
                <a:spcPct val="120000"/>
              </a:lnSpc>
              <a:spcBef>
                <a:spcPts val="0"/>
              </a:spcBef>
              <a:spcAft>
                <a:spcPts val="0"/>
              </a:spcAft>
              <a:buClr>
                <a:srgbClr val="FFFFFF"/>
              </a:buClr>
              <a:buSzPts val="4200"/>
              <a:buFont typeface="Arial"/>
              <a:buNone/>
              <a:defRPr sz="42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150" name="Google Shape;1150;p126"/>
          <p:cNvSpPr txBox="1">
            <a:spLocks noGrp="1"/>
          </p:cNvSpPr>
          <p:nvPr>
            <p:ph type="body" idx="1"/>
          </p:nvPr>
        </p:nvSpPr>
        <p:spPr>
          <a:xfrm>
            <a:off x="695326" y="3113744"/>
            <a:ext cx="10768680" cy="2043453"/>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300"/>
              </a:spcBef>
              <a:spcAft>
                <a:spcPts val="0"/>
              </a:spcAft>
              <a:buClr>
                <a:srgbClr val="FFFFFF"/>
              </a:buClr>
              <a:buSzPts val="2700"/>
              <a:buFont typeface="Arial"/>
              <a:buNone/>
              <a:defRPr sz="2700">
                <a:solidFill>
                  <a:srgbClr val="FFFFFF"/>
                </a:solidFill>
              </a:defRPr>
            </a:lvl1pPr>
            <a:lvl2pPr marL="914400" lvl="1" indent="-400050" algn="l">
              <a:lnSpc>
                <a:spcPct val="120000"/>
              </a:lnSpc>
              <a:spcBef>
                <a:spcPts val="300"/>
              </a:spcBef>
              <a:spcAft>
                <a:spcPts val="0"/>
              </a:spcAft>
              <a:buClr>
                <a:srgbClr val="FFFFFF"/>
              </a:buClr>
              <a:buSzPts val="2700"/>
              <a:buFont typeface="Arial"/>
              <a:buChar char="•"/>
              <a:defRPr sz="2700">
                <a:solidFill>
                  <a:srgbClr val="FFFFFF"/>
                </a:solidFill>
              </a:defRPr>
            </a:lvl2pPr>
            <a:lvl3pPr marL="1371600" lvl="2" indent="-400050" algn="l">
              <a:lnSpc>
                <a:spcPct val="120000"/>
              </a:lnSpc>
              <a:spcBef>
                <a:spcPts val="300"/>
              </a:spcBef>
              <a:spcAft>
                <a:spcPts val="0"/>
              </a:spcAft>
              <a:buClr>
                <a:srgbClr val="FFFFFF"/>
              </a:buClr>
              <a:buSzPts val="2700"/>
              <a:buFont typeface="Arial"/>
              <a:buChar char="­"/>
              <a:defRPr sz="2700">
                <a:solidFill>
                  <a:srgbClr val="FFFFFF"/>
                </a:solidFill>
              </a:defRPr>
            </a:lvl3pPr>
            <a:lvl4pPr marL="1828800" lvl="3" indent="-400050" algn="l">
              <a:lnSpc>
                <a:spcPct val="120000"/>
              </a:lnSpc>
              <a:spcBef>
                <a:spcPts val="300"/>
              </a:spcBef>
              <a:spcAft>
                <a:spcPts val="0"/>
              </a:spcAft>
              <a:buClr>
                <a:srgbClr val="FFFFFF"/>
              </a:buClr>
              <a:buSzPts val="2700"/>
              <a:buFont typeface="Arial"/>
              <a:buChar char="•"/>
              <a:defRPr sz="2700">
                <a:solidFill>
                  <a:srgbClr val="FFFFFF"/>
                </a:solidFill>
              </a:defRPr>
            </a:lvl4pPr>
            <a:lvl5pPr marL="2286000" lvl="4" indent="-228600" algn="l">
              <a:lnSpc>
                <a:spcPct val="120000"/>
              </a:lnSpc>
              <a:spcBef>
                <a:spcPts val="300"/>
              </a:spcBef>
              <a:spcAft>
                <a:spcPts val="0"/>
              </a:spcAft>
              <a:buClr>
                <a:srgbClr val="FFFFFF"/>
              </a:buClr>
              <a:buSzPts val="2700"/>
              <a:buFont typeface="Arial"/>
              <a:buNone/>
              <a:defRPr sz="27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51" name="Google Shape;1151;p126"/>
          <p:cNvSpPr txBox="1"/>
          <p:nvPr/>
        </p:nvSpPr>
        <p:spPr>
          <a:xfrm>
            <a:off x="0" y="-1053499"/>
            <a:ext cx="7632173" cy="898334"/>
          </a:xfrm>
          <a:prstGeom prst="rect">
            <a:avLst/>
          </a:prstGeom>
          <a:solidFill>
            <a:schemeClr val="accent1"/>
          </a:solid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 this slide design, you can change the background colour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by right-clicking somewhere on the slide, not in a content placeholder.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‘Format Background</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Under the ‘Fill’ menu, ‘change ‘Solid fill’ to a colour from the palette</a:t>
            </a:r>
            <a:endParaRPr/>
          </a:p>
        </p:txBody>
      </p:sp>
      <p:pic>
        <p:nvPicPr>
          <p:cNvPr id="1152" name="Google Shape;1152;p126" descr="Google Shape;858;p89"/>
          <p:cNvPicPr preferRelativeResize="0"/>
          <p:nvPr/>
        </p:nvPicPr>
        <p:blipFill rotWithShape="1">
          <a:blip r:embed="rId2">
            <a:alphaModFix/>
          </a:blip>
          <a:srcRect/>
          <a:stretch/>
        </p:blipFill>
        <p:spPr>
          <a:xfrm>
            <a:off x="8309692" y="275998"/>
            <a:ext cx="3204000" cy="472466"/>
          </a:xfrm>
          <a:prstGeom prst="rect">
            <a:avLst/>
          </a:prstGeom>
          <a:noFill/>
          <a:ln>
            <a:noFill/>
          </a:ln>
        </p:spPr>
      </p:pic>
      <p:sp>
        <p:nvSpPr>
          <p:cNvPr id="1153" name="Google Shape;1153;p126"/>
          <p:cNvSpPr txBox="1">
            <a:spLocks noGrp="1"/>
          </p:cNvSpPr>
          <p:nvPr>
            <p:ph type="sldNum" idx="12"/>
          </p:nvPr>
        </p:nvSpPr>
        <p:spPr>
          <a:xfrm>
            <a:off x="8610599"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matchingName="Section Divider 2">
  <p:cSld name="Section Divider 2 3">
    <p:spTree>
      <p:nvGrpSpPr>
        <p:cNvPr id="1" name="Shape 1154"/>
        <p:cNvGrpSpPr/>
        <p:nvPr/>
      </p:nvGrpSpPr>
      <p:grpSpPr>
        <a:xfrm>
          <a:off x="0" y="0"/>
          <a:ext cx="0" cy="0"/>
          <a:chOff x="0" y="0"/>
          <a:chExt cx="0" cy="0"/>
        </a:xfrm>
      </p:grpSpPr>
      <p:sp>
        <p:nvSpPr>
          <p:cNvPr id="1155" name="Google Shape;1155;p127"/>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156" name="Google Shape;1156;p127"/>
          <p:cNvSpPr/>
          <p:nvPr/>
        </p:nvSpPr>
        <p:spPr>
          <a:xfrm>
            <a:off x="1" y="4076699"/>
            <a:ext cx="3407836" cy="2781302"/>
          </a:xfrm>
          <a:custGeom>
            <a:avLst/>
            <a:gdLst/>
            <a:ahLst/>
            <a:cxnLst/>
            <a:rect l="l" t="t" r="r" b="b"/>
            <a:pathLst>
              <a:path w="21600" h="21600" extrusionOk="0">
                <a:moveTo>
                  <a:pt x="0" y="21600"/>
                </a:moveTo>
                <a:lnTo>
                  <a:pt x="0" y="0"/>
                </a:lnTo>
                <a:cubicBezTo>
                  <a:pt x="1341" y="13002"/>
                  <a:pt x="13390" y="19506"/>
                  <a:pt x="21600" y="21600"/>
                </a:cubicBez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1157" name="Google Shape;1157;p127"/>
          <p:cNvGrpSpPr/>
          <p:nvPr/>
        </p:nvGrpSpPr>
        <p:grpSpPr>
          <a:xfrm>
            <a:off x="9192249" y="5584208"/>
            <a:ext cx="2999419" cy="1273798"/>
            <a:chOff x="0" y="37"/>
            <a:chExt cx="2999418" cy="1273796"/>
          </a:xfrm>
        </p:grpSpPr>
        <p:sp>
          <p:nvSpPr>
            <p:cNvPr id="1158" name="Google Shape;1158;p127"/>
            <p:cNvSpPr/>
            <p:nvPr/>
          </p:nvSpPr>
          <p:spPr>
            <a:xfrm>
              <a:off x="0" y="37"/>
              <a:ext cx="2999418" cy="1273796"/>
            </a:xfrm>
            <a:custGeom>
              <a:avLst/>
              <a:gdLst/>
              <a:ahLst/>
              <a:cxnLst/>
              <a:rect l="l" t="t" r="r" b="b"/>
              <a:pathLst>
                <a:path w="21600" h="17549" extrusionOk="0">
                  <a:moveTo>
                    <a:pt x="0" y="13597"/>
                  </a:moveTo>
                  <a:cubicBezTo>
                    <a:pt x="6626" y="4938"/>
                    <a:pt x="11416" y="-4051"/>
                    <a:pt x="21600" y="1946"/>
                  </a:cubicBezTo>
                  <a:lnTo>
                    <a:pt x="21600" y="17549"/>
                  </a:lnTo>
                  <a:cubicBezTo>
                    <a:pt x="16925" y="16808"/>
                    <a:pt x="5478" y="7586"/>
                    <a:pt x="0" y="13597"/>
                  </a:cubicBez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127"/>
            <p:cNvSpPr txBox="1"/>
            <p:nvPr/>
          </p:nvSpPr>
          <p:spPr>
            <a:xfrm>
              <a:off x="45725" y="461604"/>
              <a:ext cx="2907967" cy="350573"/>
            </a:xfrm>
            <a:prstGeom prst="rect">
              <a:avLst/>
            </a:prstGeom>
            <a:noFill/>
            <a:ln>
              <a:noFill/>
            </a:ln>
          </p:spPr>
          <p:txBody>
            <a:bodyPr spcFirstLastPara="1" wrap="square" lIns="45675" tIns="45675" rIns="45675" bIns="45675"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rgbClr val="000000"/>
                  </a:solidFill>
                  <a:latin typeface="Arial"/>
                  <a:ea typeface="Arial"/>
                  <a:cs typeface="Arial"/>
                  <a:sym typeface="Arial"/>
                </a:rPr>
                <a:t> </a:t>
              </a:r>
              <a:endParaRPr/>
            </a:p>
          </p:txBody>
        </p:sp>
      </p:grpSp>
      <p:sp>
        <p:nvSpPr>
          <p:cNvPr id="1160" name="Google Shape;1160;p127"/>
          <p:cNvSpPr txBox="1">
            <a:spLocks noGrp="1"/>
          </p:cNvSpPr>
          <p:nvPr>
            <p:ph type="title"/>
          </p:nvPr>
        </p:nvSpPr>
        <p:spPr>
          <a:xfrm>
            <a:off x="695326" y="1700809"/>
            <a:ext cx="10768680" cy="1224139"/>
          </a:xfrm>
          <a:prstGeom prst="rect">
            <a:avLst/>
          </a:prstGeom>
          <a:noFill/>
          <a:ln>
            <a:noFill/>
          </a:ln>
        </p:spPr>
        <p:txBody>
          <a:bodyPr spcFirstLastPara="1" wrap="square" lIns="0" tIns="0" rIns="0" bIns="0" anchor="b" anchorCtr="0">
            <a:normAutofit/>
          </a:bodyPr>
          <a:lstStyle>
            <a:lvl1pPr lvl="0" algn="l">
              <a:lnSpc>
                <a:spcPct val="120000"/>
              </a:lnSpc>
              <a:spcBef>
                <a:spcPts val="0"/>
              </a:spcBef>
              <a:spcAft>
                <a:spcPts val="0"/>
              </a:spcAft>
              <a:buClr>
                <a:schemeClr val="accent1"/>
              </a:buClr>
              <a:buSzPts val="4200"/>
              <a:buFont typeface="Arial"/>
              <a:buNone/>
              <a:defRPr sz="4200"/>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161" name="Google Shape;1161;p127"/>
          <p:cNvSpPr txBox="1">
            <a:spLocks noGrp="1"/>
          </p:cNvSpPr>
          <p:nvPr>
            <p:ph type="body" idx="1"/>
          </p:nvPr>
        </p:nvSpPr>
        <p:spPr>
          <a:xfrm>
            <a:off x="695326" y="3113744"/>
            <a:ext cx="10768680" cy="2043453"/>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300"/>
              </a:spcBef>
              <a:spcAft>
                <a:spcPts val="0"/>
              </a:spcAft>
              <a:buClr>
                <a:schemeClr val="accent1"/>
              </a:buClr>
              <a:buSzPts val="2700"/>
              <a:buFont typeface="Arial"/>
              <a:buNone/>
              <a:defRPr sz="2700">
                <a:solidFill>
                  <a:schemeClr val="accent1"/>
                </a:solidFill>
              </a:defRPr>
            </a:lvl1pPr>
            <a:lvl2pPr marL="914400" lvl="1" indent="-400050" algn="l">
              <a:lnSpc>
                <a:spcPct val="120000"/>
              </a:lnSpc>
              <a:spcBef>
                <a:spcPts val="300"/>
              </a:spcBef>
              <a:spcAft>
                <a:spcPts val="0"/>
              </a:spcAft>
              <a:buClr>
                <a:schemeClr val="accent1"/>
              </a:buClr>
              <a:buSzPts val="2700"/>
              <a:buFont typeface="Arial"/>
              <a:buChar char="•"/>
              <a:defRPr sz="2700">
                <a:solidFill>
                  <a:schemeClr val="accent1"/>
                </a:solidFill>
              </a:defRPr>
            </a:lvl2pPr>
            <a:lvl3pPr marL="1371600" lvl="2" indent="-400050" algn="l">
              <a:lnSpc>
                <a:spcPct val="120000"/>
              </a:lnSpc>
              <a:spcBef>
                <a:spcPts val="300"/>
              </a:spcBef>
              <a:spcAft>
                <a:spcPts val="0"/>
              </a:spcAft>
              <a:buClr>
                <a:schemeClr val="accent1"/>
              </a:buClr>
              <a:buSzPts val="2700"/>
              <a:buFont typeface="Arial"/>
              <a:buChar char="­"/>
              <a:defRPr sz="2700">
                <a:solidFill>
                  <a:schemeClr val="accent1"/>
                </a:solidFill>
              </a:defRPr>
            </a:lvl3pPr>
            <a:lvl4pPr marL="1828800" lvl="3" indent="-400050" algn="l">
              <a:lnSpc>
                <a:spcPct val="120000"/>
              </a:lnSpc>
              <a:spcBef>
                <a:spcPts val="300"/>
              </a:spcBef>
              <a:spcAft>
                <a:spcPts val="0"/>
              </a:spcAft>
              <a:buClr>
                <a:schemeClr val="accent1"/>
              </a:buClr>
              <a:buSzPts val="2700"/>
              <a:buFont typeface="Arial"/>
              <a:buChar char="•"/>
              <a:defRPr sz="2700">
                <a:solidFill>
                  <a:schemeClr val="accent1"/>
                </a:solidFill>
              </a:defRPr>
            </a:lvl4pPr>
            <a:lvl5pPr marL="2286000" lvl="4" indent="-228600" algn="l">
              <a:lnSpc>
                <a:spcPct val="120000"/>
              </a:lnSpc>
              <a:spcBef>
                <a:spcPts val="300"/>
              </a:spcBef>
              <a:spcAft>
                <a:spcPts val="0"/>
              </a:spcAft>
              <a:buClr>
                <a:schemeClr val="accent1"/>
              </a:buClr>
              <a:buSzPts val="2700"/>
              <a:buFont typeface="Arial"/>
              <a:buNone/>
              <a:defRPr sz="2700">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62" name="Google Shape;1162;p127"/>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163" name="Google Shape;1163;p127" descr="Google Shape;869;p90"/>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164" name="Google Shape;1164;p127"/>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matchingName="Title, Subtitle &amp; Content">
  <p:cSld name="Title, Subtitle &amp; Content 3">
    <p:spTree>
      <p:nvGrpSpPr>
        <p:cNvPr id="1" name="Shape 1165"/>
        <p:cNvGrpSpPr/>
        <p:nvPr/>
      </p:nvGrpSpPr>
      <p:grpSpPr>
        <a:xfrm>
          <a:off x="0" y="0"/>
          <a:ext cx="0" cy="0"/>
          <a:chOff x="0" y="0"/>
          <a:chExt cx="0" cy="0"/>
        </a:xfrm>
      </p:grpSpPr>
      <p:sp>
        <p:nvSpPr>
          <p:cNvPr id="1166" name="Google Shape;1166;p128"/>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167" name="Google Shape;1167;p128"/>
          <p:cNvSpPr txBox="1">
            <a:spLocks noGrp="1"/>
          </p:cNvSpPr>
          <p:nvPr>
            <p:ph type="body" idx="1"/>
          </p:nvPr>
        </p:nvSpPr>
        <p:spPr>
          <a:xfrm>
            <a:off x="695326" y="2276872"/>
            <a:ext cx="10801351" cy="403185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68" name="Google Shape;1168;p128"/>
          <p:cNvSpPr txBox="1">
            <a:spLocks noGrp="1"/>
          </p:cNvSpPr>
          <p:nvPr>
            <p:ph type="body" idx="2"/>
          </p:nvPr>
        </p:nvSpPr>
        <p:spPr>
          <a:xfrm>
            <a:off x="695325" y="1700807"/>
            <a:ext cx="10801350" cy="504828"/>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69" name="Google Shape;1169;p128"/>
          <p:cNvSpPr txBox="1">
            <a:spLocks noGrp="1"/>
          </p:cNvSpPr>
          <p:nvPr>
            <p:ph type="body" idx="3"/>
          </p:nvPr>
        </p:nvSpPr>
        <p:spPr>
          <a:xfrm>
            <a:off x="4400548" y="6524625"/>
            <a:ext cx="3384670"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70" name="Google Shape;1170;p128"/>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171" name="Google Shape;1171;p128" descr="Google Shape;877;p91"/>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172" name="Google Shape;1172;p128"/>
          <p:cNvSpPr txBox="1">
            <a:spLocks noGrp="1"/>
          </p:cNvSpPr>
          <p:nvPr>
            <p:ph type="title"/>
          </p:nvPr>
        </p:nvSpPr>
        <p:spPr>
          <a:xfrm>
            <a:off x="695326" y="1052736"/>
            <a:ext cx="10801351" cy="46905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173" name="Google Shape;1173;p128"/>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matchingName="Title, Subtitle, 2 Graphs">
  <p:cSld name="Title, Subtitle, 2 Graphs 3">
    <p:spTree>
      <p:nvGrpSpPr>
        <p:cNvPr id="1" name="Shape 1174"/>
        <p:cNvGrpSpPr/>
        <p:nvPr/>
      </p:nvGrpSpPr>
      <p:grpSpPr>
        <a:xfrm>
          <a:off x="0" y="0"/>
          <a:ext cx="0" cy="0"/>
          <a:chOff x="0" y="0"/>
          <a:chExt cx="0" cy="0"/>
        </a:xfrm>
      </p:grpSpPr>
      <p:sp>
        <p:nvSpPr>
          <p:cNvPr id="1175" name="Google Shape;1175;p129"/>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176" name="Google Shape;1176;p129"/>
          <p:cNvSpPr txBox="1">
            <a:spLocks noGrp="1"/>
          </p:cNvSpPr>
          <p:nvPr>
            <p:ph type="body" idx="1"/>
          </p:nvPr>
        </p:nvSpPr>
        <p:spPr>
          <a:xfrm>
            <a:off x="695326" y="2279551"/>
            <a:ext cx="5220000" cy="36000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Clr>
                <a:schemeClr val="accent1"/>
              </a:buClr>
              <a:buSzPts val="1200"/>
              <a:buFont typeface="Arial"/>
              <a:buNone/>
              <a:defRPr sz="1200">
                <a:solidFill>
                  <a:schemeClr val="accent1"/>
                </a:solidFill>
              </a:defRPr>
            </a:lvl1pPr>
            <a:lvl2pPr marL="914400" lvl="1" indent="-304800" algn="l">
              <a:lnSpc>
                <a:spcPct val="100000"/>
              </a:lnSpc>
              <a:spcBef>
                <a:spcPts val="300"/>
              </a:spcBef>
              <a:spcAft>
                <a:spcPts val="0"/>
              </a:spcAft>
              <a:buClr>
                <a:schemeClr val="accent1"/>
              </a:buClr>
              <a:buSzPts val="1200"/>
              <a:buFont typeface="Arial"/>
              <a:buChar char="•"/>
              <a:defRPr sz="1200">
                <a:solidFill>
                  <a:schemeClr val="accent1"/>
                </a:solidFill>
              </a:defRPr>
            </a:lvl2pPr>
            <a:lvl3pPr marL="1371600" lvl="2" indent="-304800" algn="l">
              <a:lnSpc>
                <a:spcPct val="100000"/>
              </a:lnSpc>
              <a:spcBef>
                <a:spcPts val="300"/>
              </a:spcBef>
              <a:spcAft>
                <a:spcPts val="0"/>
              </a:spcAft>
              <a:buClr>
                <a:schemeClr val="accent1"/>
              </a:buClr>
              <a:buSzPts val="1200"/>
              <a:buFont typeface="Arial"/>
              <a:buChar char="­"/>
              <a:defRPr sz="1200">
                <a:solidFill>
                  <a:schemeClr val="accent1"/>
                </a:solidFill>
              </a:defRPr>
            </a:lvl3pPr>
            <a:lvl4pPr marL="1828800" lvl="3" indent="-304800" algn="l">
              <a:lnSpc>
                <a:spcPct val="100000"/>
              </a:lnSpc>
              <a:spcBef>
                <a:spcPts val="300"/>
              </a:spcBef>
              <a:spcAft>
                <a:spcPts val="0"/>
              </a:spcAft>
              <a:buClr>
                <a:schemeClr val="accent1"/>
              </a:buClr>
              <a:buSzPts val="1200"/>
              <a:buFont typeface="Arial"/>
              <a:buChar char="•"/>
              <a:defRPr sz="1200">
                <a:solidFill>
                  <a:schemeClr val="accent1"/>
                </a:solidFill>
              </a:defRPr>
            </a:lvl4pPr>
            <a:lvl5pPr marL="2286000" lvl="4" indent="-228600" algn="l">
              <a:lnSpc>
                <a:spcPct val="100000"/>
              </a:lnSpc>
              <a:spcBef>
                <a:spcPts val="300"/>
              </a:spcBef>
              <a:spcAft>
                <a:spcPts val="0"/>
              </a:spcAft>
              <a:buClr>
                <a:schemeClr val="accent1"/>
              </a:buClr>
              <a:buSzPts val="1200"/>
              <a:buFont typeface="Arial"/>
              <a:buNone/>
              <a:defRPr sz="1200">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77" name="Google Shape;1177;p129"/>
          <p:cNvSpPr txBox="1">
            <a:spLocks noGrp="1"/>
          </p:cNvSpPr>
          <p:nvPr>
            <p:ph type="body" idx="2"/>
          </p:nvPr>
        </p:nvSpPr>
        <p:spPr>
          <a:xfrm>
            <a:off x="695325" y="2696386"/>
            <a:ext cx="5220003" cy="3612338"/>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78" name="Google Shape;1178;p129"/>
          <p:cNvSpPr txBox="1">
            <a:spLocks noGrp="1"/>
          </p:cNvSpPr>
          <p:nvPr>
            <p:ph type="body" idx="3"/>
          </p:nvPr>
        </p:nvSpPr>
        <p:spPr>
          <a:xfrm>
            <a:off x="6279510" y="2279551"/>
            <a:ext cx="5220002" cy="36000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79" name="Google Shape;1179;p129"/>
          <p:cNvSpPr txBox="1">
            <a:spLocks noGrp="1"/>
          </p:cNvSpPr>
          <p:nvPr>
            <p:ph type="body" idx="4"/>
          </p:nvPr>
        </p:nvSpPr>
        <p:spPr>
          <a:xfrm>
            <a:off x="6279510" y="2696386"/>
            <a:ext cx="5220002" cy="3612338"/>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80" name="Google Shape;1180;p129"/>
          <p:cNvSpPr txBox="1">
            <a:spLocks noGrp="1"/>
          </p:cNvSpPr>
          <p:nvPr>
            <p:ph type="body" idx="5"/>
          </p:nvPr>
        </p:nvSpPr>
        <p:spPr>
          <a:xfrm>
            <a:off x="695327" y="1699198"/>
            <a:ext cx="10772776" cy="504828"/>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81" name="Google Shape;1181;p129"/>
          <p:cNvSpPr txBox="1">
            <a:spLocks noGrp="1"/>
          </p:cNvSpPr>
          <p:nvPr>
            <p:ph type="body" idx="6"/>
          </p:nvPr>
        </p:nvSpPr>
        <p:spPr>
          <a:xfrm>
            <a:off x="4400548" y="6524625"/>
            <a:ext cx="3384670"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82" name="Google Shape;1182;p129"/>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183" name="Google Shape;1183;p129" descr="Google Shape;889;p92"/>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184" name="Google Shape;1184;p129"/>
          <p:cNvSpPr txBox="1">
            <a:spLocks noGrp="1"/>
          </p:cNvSpPr>
          <p:nvPr>
            <p:ph type="title"/>
          </p:nvPr>
        </p:nvSpPr>
        <p:spPr>
          <a:xfrm>
            <a:off x="695326" y="1052736"/>
            <a:ext cx="10801351" cy="46905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185" name="Google Shape;1185;p129"/>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matchingName="Three Content">
  <p:cSld name="Three Content 3">
    <p:spTree>
      <p:nvGrpSpPr>
        <p:cNvPr id="1" name="Shape 1186"/>
        <p:cNvGrpSpPr/>
        <p:nvPr/>
      </p:nvGrpSpPr>
      <p:grpSpPr>
        <a:xfrm>
          <a:off x="0" y="0"/>
          <a:ext cx="0" cy="0"/>
          <a:chOff x="0" y="0"/>
          <a:chExt cx="0" cy="0"/>
        </a:xfrm>
      </p:grpSpPr>
      <p:sp>
        <p:nvSpPr>
          <p:cNvPr id="1187" name="Google Shape;1187;p130"/>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188" name="Google Shape;1188;p130"/>
          <p:cNvSpPr txBox="1">
            <a:spLocks noGrp="1"/>
          </p:cNvSpPr>
          <p:nvPr>
            <p:ph type="body" idx="1"/>
          </p:nvPr>
        </p:nvSpPr>
        <p:spPr>
          <a:xfrm>
            <a:off x="695325" y="1700213"/>
            <a:ext cx="3384342" cy="460851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89" name="Google Shape;1189;p130"/>
          <p:cNvSpPr txBox="1">
            <a:spLocks noGrp="1"/>
          </p:cNvSpPr>
          <p:nvPr>
            <p:ph type="body" idx="2"/>
          </p:nvPr>
        </p:nvSpPr>
        <p:spPr>
          <a:xfrm>
            <a:off x="4406605" y="1700213"/>
            <a:ext cx="3384003" cy="460851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90" name="Google Shape;1190;p130"/>
          <p:cNvSpPr txBox="1">
            <a:spLocks noGrp="1"/>
          </p:cNvSpPr>
          <p:nvPr>
            <p:ph type="body" idx="3"/>
          </p:nvPr>
        </p:nvSpPr>
        <p:spPr>
          <a:xfrm>
            <a:off x="8112597" y="1700213"/>
            <a:ext cx="3384001" cy="460851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91" name="Google Shape;1191;p130"/>
          <p:cNvSpPr txBox="1">
            <a:spLocks noGrp="1"/>
          </p:cNvSpPr>
          <p:nvPr>
            <p:ph type="title"/>
          </p:nvPr>
        </p:nvSpPr>
        <p:spPr>
          <a:xfrm>
            <a:off x="695326" y="1052736"/>
            <a:ext cx="10801351" cy="46905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192" name="Google Shape;1192;p130"/>
          <p:cNvSpPr txBox="1">
            <a:spLocks noGrp="1"/>
          </p:cNvSpPr>
          <p:nvPr>
            <p:ph type="body" idx="4"/>
          </p:nvPr>
        </p:nvSpPr>
        <p:spPr>
          <a:xfrm>
            <a:off x="4400548" y="6524625"/>
            <a:ext cx="3384670"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93" name="Google Shape;1193;p130"/>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194" name="Google Shape;1194;p130" descr="Google Shape;900;p93"/>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195" name="Google Shape;1195;p130"/>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matchingName="One Third Two Third Title and Content">
  <p:cSld name="One Third Two Third Title and Content 3">
    <p:spTree>
      <p:nvGrpSpPr>
        <p:cNvPr id="1" name="Shape 1196"/>
        <p:cNvGrpSpPr/>
        <p:nvPr/>
      </p:nvGrpSpPr>
      <p:grpSpPr>
        <a:xfrm>
          <a:off x="0" y="0"/>
          <a:ext cx="0" cy="0"/>
          <a:chOff x="0" y="0"/>
          <a:chExt cx="0" cy="0"/>
        </a:xfrm>
      </p:grpSpPr>
      <p:sp>
        <p:nvSpPr>
          <p:cNvPr id="1197" name="Google Shape;1197;p131"/>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198" name="Google Shape;1198;p131"/>
          <p:cNvSpPr txBox="1">
            <a:spLocks noGrp="1"/>
          </p:cNvSpPr>
          <p:nvPr>
            <p:ph type="body" idx="1"/>
          </p:nvPr>
        </p:nvSpPr>
        <p:spPr>
          <a:xfrm>
            <a:off x="4407048" y="1700213"/>
            <a:ext cx="7089627"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199" name="Google Shape;1199;p131"/>
          <p:cNvSpPr txBox="1">
            <a:spLocks noGrp="1"/>
          </p:cNvSpPr>
          <p:nvPr>
            <p:ph type="body" idx="2"/>
          </p:nvPr>
        </p:nvSpPr>
        <p:spPr>
          <a:xfrm>
            <a:off x="695323" y="1698657"/>
            <a:ext cx="3384003" cy="460851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200" name="Google Shape;1200;p131"/>
          <p:cNvSpPr txBox="1">
            <a:spLocks noGrp="1"/>
          </p:cNvSpPr>
          <p:nvPr>
            <p:ph type="body" idx="3"/>
          </p:nvPr>
        </p:nvSpPr>
        <p:spPr>
          <a:xfrm>
            <a:off x="4400548" y="6524625"/>
            <a:ext cx="3384670"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201" name="Google Shape;1201;p131"/>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202" name="Google Shape;1202;p131" descr="Google Shape;908;p94"/>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203" name="Google Shape;1203;p131"/>
          <p:cNvSpPr txBox="1">
            <a:spLocks noGrp="1"/>
          </p:cNvSpPr>
          <p:nvPr>
            <p:ph type="title"/>
          </p:nvPr>
        </p:nvSpPr>
        <p:spPr>
          <a:xfrm>
            <a:off x="695326" y="1052736"/>
            <a:ext cx="10801351" cy="46905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204" name="Google Shape;1204;p131"/>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ubtitle, 2 Graphs">
  <p:cSld name="Title, Subtitle, 2 Graphs">
    <p:spTree>
      <p:nvGrpSpPr>
        <p:cNvPr id="1" name="Shape 112"/>
        <p:cNvGrpSpPr/>
        <p:nvPr/>
      </p:nvGrpSpPr>
      <p:grpSpPr>
        <a:xfrm>
          <a:off x="0" y="0"/>
          <a:ext cx="0" cy="0"/>
          <a:chOff x="0" y="0"/>
          <a:chExt cx="0" cy="0"/>
        </a:xfrm>
      </p:grpSpPr>
      <p:sp>
        <p:nvSpPr>
          <p:cNvPr id="113" name="Google Shape;113;p14"/>
          <p:cNvSpPr txBox="1">
            <a:spLocks noGrp="1"/>
          </p:cNvSpPr>
          <p:nvPr>
            <p:ph type="body" idx="1"/>
          </p:nvPr>
        </p:nvSpPr>
        <p:spPr>
          <a:xfrm>
            <a:off x="695326" y="2279553"/>
            <a:ext cx="5220000" cy="36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SzPts val="1200"/>
              <a:buNone/>
              <a:defRPr sz="1200">
                <a:solidFill>
                  <a:schemeClr val="accent1"/>
                </a:solidFill>
              </a:defRPr>
            </a:lvl1pPr>
            <a:lvl2pPr marL="914400" lvl="1" indent="-304800" algn="l">
              <a:lnSpc>
                <a:spcPct val="110000"/>
              </a:lnSpc>
              <a:spcBef>
                <a:spcPts val="300"/>
              </a:spcBef>
              <a:spcAft>
                <a:spcPts val="0"/>
              </a:spcAft>
              <a:buSzPts val="1200"/>
              <a:buChar char="•"/>
              <a:defRPr sz="1200">
                <a:solidFill>
                  <a:schemeClr val="accent1"/>
                </a:solidFill>
              </a:defRPr>
            </a:lvl2pPr>
            <a:lvl3pPr marL="1371600" lvl="2" indent="-304800" algn="l">
              <a:lnSpc>
                <a:spcPct val="110000"/>
              </a:lnSpc>
              <a:spcBef>
                <a:spcPts val="300"/>
              </a:spcBef>
              <a:spcAft>
                <a:spcPts val="0"/>
              </a:spcAft>
              <a:buSzPts val="1200"/>
              <a:buChar char="­"/>
              <a:defRPr sz="1200">
                <a:solidFill>
                  <a:schemeClr val="accent1"/>
                </a:solidFill>
              </a:defRPr>
            </a:lvl3pPr>
            <a:lvl4pPr marL="1828800" lvl="3" indent="-304800" algn="l">
              <a:lnSpc>
                <a:spcPct val="110000"/>
              </a:lnSpc>
              <a:spcBef>
                <a:spcPts val="200"/>
              </a:spcBef>
              <a:spcAft>
                <a:spcPts val="0"/>
              </a:spcAft>
              <a:buClr>
                <a:schemeClr val="accent1"/>
              </a:buClr>
              <a:buSzPts val="1200"/>
              <a:buChar char="•"/>
              <a:defRPr sz="1200">
                <a:solidFill>
                  <a:schemeClr val="accent1"/>
                </a:solidFill>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b="0"/>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4" name="Google Shape;114;p14"/>
          <p:cNvSpPr txBox="1">
            <a:spLocks noGrp="1"/>
          </p:cNvSpPr>
          <p:nvPr>
            <p:ph type="body" idx="2"/>
          </p:nvPr>
        </p:nvSpPr>
        <p:spPr>
          <a:xfrm>
            <a:off x="695326" y="2696388"/>
            <a:ext cx="5220000" cy="361233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5" name="Google Shape;115;p14"/>
          <p:cNvSpPr txBox="1">
            <a:spLocks noGrp="1"/>
          </p:cNvSpPr>
          <p:nvPr>
            <p:ph type="body" idx="3"/>
          </p:nvPr>
        </p:nvSpPr>
        <p:spPr>
          <a:xfrm>
            <a:off x="6279511" y="2279553"/>
            <a:ext cx="5220000" cy="36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SzPts val="1200"/>
              <a:buNone/>
              <a:defRPr sz="1200">
                <a:solidFill>
                  <a:schemeClr val="accent1"/>
                </a:solidFill>
              </a:defRPr>
            </a:lvl1pPr>
            <a:lvl2pPr marL="914400" lvl="1" indent="-304800" algn="l">
              <a:lnSpc>
                <a:spcPct val="110000"/>
              </a:lnSpc>
              <a:spcBef>
                <a:spcPts val="300"/>
              </a:spcBef>
              <a:spcAft>
                <a:spcPts val="0"/>
              </a:spcAft>
              <a:buSzPts val="1200"/>
              <a:buChar char="•"/>
              <a:defRPr sz="1200">
                <a:solidFill>
                  <a:schemeClr val="accent1"/>
                </a:solidFill>
              </a:defRPr>
            </a:lvl2pPr>
            <a:lvl3pPr marL="1371600" lvl="2" indent="-304800" algn="l">
              <a:lnSpc>
                <a:spcPct val="110000"/>
              </a:lnSpc>
              <a:spcBef>
                <a:spcPts val="300"/>
              </a:spcBef>
              <a:spcAft>
                <a:spcPts val="0"/>
              </a:spcAft>
              <a:buSzPts val="1200"/>
              <a:buChar char="­"/>
              <a:defRPr sz="1200">
                <a:solidFill>
                  <a:schemeClr val="accent1"/>
                </a:solidFill>
              </a:defRPr>
            </a:lvl3pPr>
            <a:lvl4pPr marL="1828800" lvl="3" indent="-304800" algn="l">
              <a:lnSpc>
                <a:spcPct val="110000"/>
              </a:lnSpc>
              <a:spcBef>
                <a:spcPts val="200"/>
              </a:spcBef>
              <a:spcAft>
                <a:spcPts val="0"/>
              </a:spcAft>
              <a:buClr>
                <a:schemeClr val="accent1"/>
              </a:buClr>
              <a:buSzPts val="1200"/>
              <a:buChar char="•"/>
              <a:defRPr sz="1200">
                <a:solidFill>
                  <a:schemeClr val="accent1"/>
                </a:solidFill>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b="0"/>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6" name="Google Shape;116;p14"/>
          <p:cNvSpPr txBox="1">
            <a:spLocks noGrp="1"/>
          </p:cNvSpPr>
          <p:nvPr>
            <p:ph type="body" idx="4"/>
          </p:nvPr>
        </p:nvSpPr>
        <p:spPr>
          <a:xfrm>
            <a:off x="6279511" y="2696388"/>
            <a:ext cx="5220000" cy="361233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7" name="Google Shape;117;p14"/>
          <p:cNvSpPr txBox="1">
            <a:spLocks noGrp="1"/>
          </p:cNvSpPr>
          <p:nvPr>
            <p:ph type="body" idx="5"/>
          </p:nvPr>
        </p:nvSpPr>
        <p:spPr>
          <a:xfrm>
            <a:off x="695327" y="1699200"/>
            <a:ext cx="10772776" cy="50482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2000"/>
              <a:buNone/>
              <a:defRPr sz="2000" b="1">
                <a:solidFill>
                  <a:schemeClr val="accent1"/>
                </a:solidFill>
              </a:defRPr>
            </a:lvl1pPr>
            <a:lvl2pPr marL="914400" lvl="1" indent="-228600" algn="l">
              <a:lnSpc>
                <a:spcPct val="110000"/>
              </a:lnSpc>
              <a:spcBef>
                <a:spcPts val="300"/>
              </a:spcBef>
              <a:spcAft>
                <a:spcPts val="0"/>
              </a:spcAft>
              <a:buSzPts val="1800"/>
              <a:buNone/>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8" name="Google Shape;118;p14"/>
          <p:cNvSpPr txBox="1">
            <a:spLocks noGrp="1"/>
          </p:cNvSpPr>
          <p:nvPr>
            <p:ph type="body" idx="6"/>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9" name="Google Shape;119;p14"/>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20" name="Google Shape;120;p14"/>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121" name="Google Shape;121;p14"/>
          <p:cNvSpPr txBox="1">
            <a:spLocks noGrp="1"/>
          </p:cNvSpPr>
          <p:nvPr>
            <p:ph type="title"/>
          </p:nvPr>
        </p:nvSpPr>
        <p:spPr>
          <a:xfrm>
            <a:off x="695326" y="1052736"/>
            <a:ext cx="10801350" cy="4690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4"/>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4"/>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4"/>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matchingName="Two Third One Third Title and Content">
  <p:cSld name="Two Third One Third Title and Content 3">
    <p:spTree>
      <p:nvGrpSpPr>
        <p:cNvPr id="1" name="Shape 1205"/>
        <p:cNvGrpSpPr/>
        <p:nvPr/>
      </p:nvGrpSpPr>
      <p:grpSpPr>
        <a:xfrm>
          <a:off x="0" y="0"/>
          <a:ext cx="0" cy="0"/>
          <a:chOff x="0" y="0"/>
          <a:chExt cx="0" cy="0"/>
        </a:xfrm>
      </p:grpSpPr>
      <p:sp>
        <p:nvSpPr>
          <p:cNvPr id="1206" name="Google Shape;1206;p132"/>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207" name="Google Shape;1207;p132"/>
          <p:cNvSpPr txBox="1">
            <a:spLocks noGrp="1"/>
          </p:cNvSpPr>
          <p:nvPr>
            <p:ph type="body" idx="1"/>
          </p:nvPr>
        </p:nvSpPr>
        <p:spPr>
          <a:xfrm>
            <a:off x="695326" y="1700213"/>
            <a:ext cx="7092000"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208" name="Google Shape;1208;p132"/>
          <p:cNvSpPr txBox="1">
            <a:spLocks noGrp="1"/>
          </p:cNvSpPr>
          <p:nvPr>
            <p:ph type="body" idx="2"/>
          </p:nvPr>
        </p:nvSpPr>
        <p:spPr>
          <a:xfrm>
            <a:off x="8112676" y="1700213"/>
            <a:ext cx="3384001"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209" name="Google Shape;1209;p132"/>
          <p:cNvSpPr txBox="1">
            <a:spLocks noGrp="1"/>
          </p:cNvSpPr>
          <p:nvPr>
            <p:ph type="body" idx="3"/>
          </p:nvPr>
        </p:nvSpPr>
        <p:spPr>
          <a:xfrm>
            <a:off x="4400548" y="6524625"/>
            <a:ext cx="3384670"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210" name="Google Shape;1210;p132"/>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211" name="Google Shape;1211;p132" descr="Google Shape;917;p95"/>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212" name="Google Shape;1212;p132"/>
          <p:cNvSpPr txBox="1">
            <a:spLocks noGrp="1"/>
          </p:cNvSpPr>
          <p:nvPr>
            <p:ph type="title"/>
          </p:nvPr>
        </p:nvSpPr>
        <p:spPr>
          <a:xfrm>
            <a:off x="695326" y="1052736"/>
            <a:ext cx="10801351" cy="46905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213" name="Google Shape;1213;p132"/>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matchingName="Picture with Pullout">
  <p:cSld name="Picture with Pullout 3">
    <p:spTree>
      <p:nvGrpSpPr>
        <p:cNvPr id="1" name="Shape 1214"/>
        <p:cNvGrpSpPr/>
        <p:nvPr/>
      </p:nvGrpSpPr>
      <p:grpSpPr>
        <a:xfrm>
          <a:off x="0" y="0"/>
          <a:ext cx="0" cy="0"/>
          <a:chOff x="0" y="0"/>
          <a:chExt cx="0" cy="0"/>
        </a:xfrm>
      </p:grpSpPr>
      <p:sp>
        <p:nvSpPr>
          <p:cNvPr id="1215" name="Google Shape;1215;p133"/>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216" name="Google Shape;1216;p133"/>
          <p:cNvSpPr>
            <a:spLocks noGrp="1"/>
          </p:cNvSpPr>
          <p:nvPr>
            <p:ph type="pic" idx="2"/>
          </p:nvPr>
        </p:nvSpPr>
        <p:spPr>
          <a:xfrm>
            <a:off x="0" y="624879"/>
            <a:ext cx="12192000" cy="6233122"/>
          </a:xfrm>
          <a:prstGeom prst="rect">
            <a:avLst/>
          </a:prstGeom>
          <a:noFill/>
          <a:ln>
            <a:noFill/>
          </a:ln>
        </p:spPr>
      </p:sp>
      <p:sp>
        <p:nvSpPr>
          <p:cNvPr id="1217" name="Google Shape;1217;p133"/>
          <p:cNvSpPr txBox="1">
            <a:spLocks noGrp="1"/>
          </p:cNvSpPr>
          <p:nvPr>
            <p:ph type="body" idx="1"/>
          </p:nvPr>
        </p:nvSpPr>
        <p:spPr>
          <a:xfrm>
            <a:off x="695328" y="1052512"/>
            <a:ext cx="3384549" cy="5263414"/>
          </a:xfrm>
          <a:prstGeom prst="rect">
            <a:avLst/>
          </a:prstGeom>
          <a:solidFill>
            <a:srgbClr val="FFFFFF"/>
          </a:solidFill>
          <a:ln>
            <a:noFill/>
          </a:ln>
        </p:spPr>
        <p:txBody>
          <a:bodyPr spcFirstLastPara="1" wrap="square" lIns="179975" tIns="179975" rIns="179975" bIns="179975" anchor="t" anchorCtr="0">
            <a:normAutofit/>
          </a:bodyPr>
          <a:lstStyle>
            <a:lvl1pPr marL="457200" lvl="0" indent="-342900" algn="l">
              <a:lnSpc>
                <a:spcPct val="110000"/>
              </a:lnSpc>
              <a:spcBef>
                <a:spcPts val="300"/>
              </a:spcBef>
              <a:spcAft>
                <a:spcPts val="0"/>
              </a:spcAft>
              <a:buClr>
                <a:srgbClr val="FFFFFF"/>
              </a:buClr>
              <a:buSzPts val="1800"/>
              <a:buFont typeface="Arial"/>
              <a:buChar char="•"/>
              <a:defRPr/>
            </a:lvl1pPr>
            <a:lvl2pPr marL="914400" lvl="1" indent="-342900" algn="l">
              <a:lnSpc>
                <a:spcPct val="110000"/>
              </a:lnSpc>
              <a:spcBef>
                <a:spcPts val="300"/>
              </a:spcBef>
              <a:spcAft>
                <a:spcPts val="0"/>
              </a:spcAft>
              <a:buClr>
                <a:srgbClr val="FFFFFF"/>
              </a:buClr>
              <a:buSzPts val="1800"/>
              <a:buFont typeface="Arial"/>
              <a:buChar char="•"/>
              <a:defRPr/>
            </a:lvl2pPr>
            <a:lvl3pPr marL="1371600" lvl="2" indent="-342900" algn="l">
              <a:lnSpc>
                <a:spcPct val="110000"/>
              </a:lnSpc>
              <a:spcBef>
                <a:spcPts val="300"/>
              </a:spcBef>
              <a:spcAft>
                <a:spcPts val="0"/>
              </a:spcAft>
              <a:buClr>
                <a:srgbClr val="FFFFFF"/>
              </a:buClr>
              <a:buSzPts val="1800"/>
              <a:buFont typeface="Arial"/>
              <a:buChar char="­"/>
              <a:defRPr/>
            </a:lvl3pPr>
            <a:lvl4pPr marL="1828800" lvl="3" indent="-342900" algn="l">
              <a:lnSpc>
                <a:spcPct val="110000"/>
              </a:lnSpc>
              <a:spcBef>
                <a:spcPts val="300"/>
              </a:spcBef>
              <a:spcAft>
                <a:spcPts val="0"/>
              </a:spcAft>
              <a:buClr>
                <a:srgbClr val="FFFFFF"/>
              </a:buClr>
              <a:buSzPts val="1800"/>
              <a:buFont typeface="Arial"/>
              <a:buChar char="•"/>
              <a:defRPr/>
            </a:lvl4pPr>
            <a:lvl5pPr marL="2286000" lvl="4" indent="-228600" algn="l">
              <a:lnSpc>
                <a:spcPct val="110000"/>
              </a:lnSpc>
              <a:spcBef>
                <a:spcPts val="300"/>
              </a:spcBef>
              <a:spcAft>
                <a:spcPts val="0"/>
              </a:spcAft>
              <a:buClr>
                <a:srgbClr val="FFFFFF"/>
              </a:buClr>
              <a:buSzPts val="1800"/>
              <a:buFont typeface="Arial"/>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218" name="Google Shape;1218;p133"/>
          <p:cNvSpPr txBox="1">
            <a:spLocks noGrp="1"/>
          </p:cNvSpPr>
          <p:nvPr>
            <p:ph type="title"/>
          </p:nvPr>
        </p:nvSpPr>
        <p:spPr>
          <a:xfrm>
            <a:off x="1127448" y="1340766"/>
            <a:ext cx="2592290" cy="876473"/>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2800"/>
              <a:buFont typeface="Arial"/>
              <a:buNone/>
              <a:defRPr sz="2800"/>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219" name="Google Shape;1219;p133"/>
          <p:cNvSpPr txBox="1">
            <a:spLocks noGrp="1"/>
          </p:cNvSpPr>
          <p:nvPr>
            <p:ph type="body" idx="3"/>
          </p:nvPr>
        </p:nvSpPr>
        <p:spPr>
          <a:xfrm>
            <a:off x="4400548" y="6524625"/>
            <a:ext cx="3384670"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220" name="Google Shape;1220;p133"/>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221" name="Google Shape;1221;p133" descr="Google Shape;927;p96"/>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222" name="Google Shape;1222;p133"/>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matchingName="Picture with Caption">
  <p:cSld name="Picture with Caption 3">
    <p:spTree>
      <p:nvGrpSpPr>
        <p:cNvPr id="1" name="Shape 1223"/>
        <p:cNvGrpSpPr/>
        <p:nvPr/>
      </p:nvGrpSpPr>
      <p:grpSpPr>
        <a:xfrm>
          <a:off x="0" y="0"/>
          <a:ext cx="0" cy="0"/>
          <a:chOff x="0" y="0"/>
          <a:chExt cx="0" cy="0"/>
        </a:xfrm>
      </p:grpSpPr>
      <p:sp>
        <p:nvSpPr>
          <p:cNvPr id="1224" name="Google Shape;1224;p134"/>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225" name="Google Shape;1225;p134"/>
          <p:cNvSpPr>
            <a:spLocks noGrp="1"/>
          </p:cNvSpPr>
          <p:nvPr>
            <p:ph type="pic" idx="2"/>
          </p:nvPr>
        </p:nvSpPr>
        <p:spPr>
          <a:xfrm>
            <a:off x="695326" y="1700213"/>
            <a:ext cx="10801351" cy="4249107"/>
          </a:xfrm>
          <a:prstGeom prst="rect">
            <a:avLst/>
          </a:prstGeom>
          <a:noFill/>
          <a:ln>
            <a:noFill/>
          </a:ln>
        </p:spPr>
      </p:sp>
      <p:sp>
        <p:nvSpPr>
          <p:cNvPr id="1226" name="Google Shape;1226;p134"/>
          <p:cNvSpPr txBox="1">
            <a:spLocks noGrp="1"/>
          </p:cNvSpPr>
          <p:nvPr>
            <p:ph type="body" idx="1"/>
          </p:nvPr>
        </p:nvSpPr>
        <p:spPr>
          <a:xfrm>
            <a:off x="695326" y="5949320"/>
            <a:ext cx="10801350" cy="360002"/>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228600" algn="l">
              <a:lnSpc>
                <a:spcPct val="110000"/>
              </a:lnSpc>
              <a:spcBef>
                <a:spcPts val="300"/>
              </a:spcBef>
              <a:spcAft>
                <a:spcPts val="0"/>
              </a:spcAft>
              <a:buClr>
                <a:srgbClr val="000000"/>
              </a:buClr>
              <a:buSzPts val="1800"/>
              <a:buNone/>
              <a:defRPr/>
            </a:lvl2pPr>
            <a:lvl3pPr marL="1371600" lvl="2" indent="-228600" algn="l">
              <a:lnSpc>
                <a:spcPct val="110000"/>
              </a:lnSpc>
              <a:spcBef>
                <a:spcPts val="300"/>
              </a:spcBef>
              <a:spcAft>
                <a:spcPts val="0"/>
              </a:spcAft>
              <a:buClr>
                <a:srgbClr val="000000"/>
              </a:buClr>
              <a:buSzPts val="1800"/>
              <a:buNone/>
              <a:defRPr/>
            </a:lvl3pPr>
            <a:lvl4pPr marL="1828800" lvl="3" indent="-228600" algn="l">
              <a:lnSpc>
                <a:spcPct val="110000"/>
              </a:lnSpc>
              <a:spcBef>
                <a:spcPts val="300"/>
              </a:spcBef>
              <a:spcAft>
                <a:spcPts val="0"/>
              </a:spcAft>
              <a:buClr>
                <a:srgbClr val="000000"/>
              </a:buClr>
              <a:buSzPts val="1800"/>
              <a:buNone/>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227" name="Google Shape;1227;p134"/>
          <p:cNvSpPr txBox="1">
            <a:spLocks noGrp="1"/>
          </p:cNvSpPr>
          <p:nvPr>
            <p:ph type="body" idx="3"/>
          </p:nvPr>
        </p:nvSpPr>
        <p:spPr>
          <a:xfrm>
            <a:off x="4400548" y="6524625"/>
            <a:ext cx="3384670"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228" name="Google Shape;1228;p134"/>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229" name="Google Shape;1229;p134" descr="Google Shape;935;p97"/>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230" name="Google Shape;1230;p134"/>
          <p:cNvSpPr txBox="1">
            <a:spLocks noGrp="1"/>
          </p:cNvSpPr>
          <p:nvPr>
            <p:ph type="title"/>
          </p:nvPr>
        </p:nvSpPr>
        <p:spPr>
          <a:xfrm>
            <a:off x="695326" y="1052736"/>
            <a:ext cx="10801351" cy="46905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231" name="Google Shape;1231;p134"/>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matchingName="Text with Image Two Thirds">
  <p:cSld name="Text with Image Two Thirds 3">
    <p:spTree>
      <p:nvGrpSpPr>
        <p:cNvPr id="1" name="Shape 1232"/>
        <p:cNvGrpSpPr/>
        <p:nvPr/>
      </p:nvGrpSpPr>
      <p:grpSpPr>
        <a:xfrm>
          <a:off x="0" y="0"/>
          <a:ext cx="0" cy="0"/>
          <a:chOff x="0" y="0"/>
          <a:chExt cx="0" cy="0"/>
        </a:xfrm>
      </p:grpSpPr>
      <p:sp>
        <p:nvSpPr>
          <p:cNvPr id="1233" name="Google Shape;1233;p135"/>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234" name="Google Shape;1234;p135"/>
          <p:cNvSpPr>
            <a:spLocks noGrp="1"/>
          </p:cNvSpPr>
          <p:nvPr>
            <p:ph type="pic" idx="2"/>
          </p:nvPr>
        </p:nvSpPr>
        <p:spPr>
          <a:xfrm>
            <a:off x="4407048" y="630978"/>
            <a:ext cx="7784952" cy="6234197"/>
          </a:xfrm>
          <a:prstGeom prst="rect">
            <a:avLst/>
          </a:prstGeom>
          <a:noFill/>
          <a:ln>
            <a:noFill/>
          </a:ln>
        </p:spPr>
      </p:sp>
      <p:sp>
        <p:nvSpPr>
          <p:cNvPr id="1235" name="Google Shape;1235;p135"/>
          <p:cNvSpPr txBox="1">
            <a:spLocks noGrp="1"/>
          </p:cNvSpPr>
          <p:nvPr>
            <p:ph type="body" idx="1"/>
          </p:nvPr>
        </p:nvSpPr>
        <p:spPr>
          <a:xfrm>
            <a:off x="695326" y="2204864"/>
            <a:ext cx="3384001" cy="409342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236" name="Google Shape;1236;p135"/>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237" name="Google Shape;1237;p135" descr="Google Shape;943;p98"/>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238" name="Google Shape;1238;p135"/>
          <p:cNvSpPr txBox="1">
            <a:spLocks noGrp="1"/>
          </p:cNvSpPr>
          <p:nvPr>
            <p:ph type="title"/>
          </p:nvPr>
        </p:nvSpPr>
        <p:spPr>
          <a:xfrm>
            <a:off x="695326" y="1052736"/>
            <a:ext cx="3384549" cy="1008114"/>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239" name="Google Shape;1239;p135"/>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matchingName="Text with Image Half">
  <p:cSld name="Text with Image Half 3">
    <p:spTree>
      <p:nvGrpSpPr>
        <p:cNvPr id="1" name="Shape 1240"/>
        <p:cNvGrpSpPr/>
        <p:nvPr/>
      </p:nvGrpSpPr>
      <p:grpSpPr>
        <a:xfrm>
          <a:off x="0" y="0"/>
          <a:ext cx="0" cy="0"/>
          <a:chOff x="0" y="0"/>
          <a:chExt cx="0" cy="0"/>
        </a:xfrm>
      </p:grpSpPr>
      <p:sp>
        <p:nvSpPr>
          <p:cNvPr id="1241" name="Google Shape;1241;p136"/>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242" name="Google Shape;1242;p136"/>
          <p:cNvSpPr>
            <a:spLocks noGrp="1"/>
          </p:cNvSpPr>
          <p:nvPr>
            <p:ph type="pic" idx="2"/>
          </p:nvPr>
        </p:nvSpPr>
        <p:spPr>
          <a:xfrm>
            <a:off x="6099776" y="619522"/>
            <a:ext cx="6096134" cy="6238324"/>
          </a:xfrm>
          <a:prstGeom prst="rect">
            <a:avLst/>
          </a:prstGeom>
          <a:noFill/>
          <a:ln>
            <a:noFill/>
          </a:ln>
        </p:spPr>
      </p:sp>
      <p:sp>
        <p:nvSpPr>
          <p:cNvPr id="1243" name="Google Shape;1243;p136"/>
          <p:cNvSpPr txBox="1">
            <a:spLocks noGrp="1"/>
          </p:cNvSpPr>
          <p:nvPr>
            <p:ph type="body" idx="1"/>
          </p:nvPr>
        </p:nvSpPr>
        <p:spPr>
          <a:xfrm>
            <a:off x="695326" y="1700213"/>
            <a:ext cx="5208588" cy="460851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Clr>
                <a:srgbClr val="000000"/>
              </a:buClr>
              <a:buSzPts val="1800"/>
              <a:buNone/>
              <a:defRPr/>
            </a:lvl1pPr>
            <a:lvl2pPr marL="914400" lvl="1" indent="-342900" algn="l">
              <a:lnSpc>
                <a:spcPct val="100000"/>
              </a:lnSpc>
              <a:spcBef>
                <a:spcPts val="300"/>
              </a:spcBef>
              <a:spcAft>
                <a:spcPts val="0"/>
              </a:spcAft>
              <a:buClr>
                <a:srgbClr val="000000"/>
              </a:buClr>
              <a:buSzPts val="1800"/>
              <a:buChar char="•"/>
              <a:defRPr/>
            </a:lvl2pPr>
            <a:lvl3pPr marL="1371600" lvl="2" indent="-342900" algn="l">
              <a:lnSpc>
                <a:spcPct val="100000"/>
              </a:lnSpc>
              <a:spcBef>
                <a:spcPts val="300"/>
              </a:spcBef>
              <a:spcAft>
                <a:spcPts val="0"/>
              </a:spcAft>
              <a:buClr>
                <a:srgbClr val="000000"/>
              </a:buClr>
              <a:buSzPts val="1800"/>
              <a:buChar char="­"/>
              <a:defRPr/>
            </a:lvl3pPr>
            <a:lvl4pPr marL="1828800" lvl="3" indent="-342900" algn="l">
              <a:lnSpc>
                <a:spcPct val="100000"/>
              </a:lnSpc>
              <a:spcBef>
                <a:spcPts val="300"/>
              </a:spcBef>
              <a:spcAft>
                <a:spcPts val="0"/>
              </a:spcAft>
              <a:buClr>
                <a:srgbClr val="000000"/>
              </a:buClr>
              <a:buSzPts val="1800"/>
              <a:buChar char="•"/>
              <a:defRPr/>
            </a:lvl4pPr>
            <a:lvl5pPr marL="2286000" lvl="4" indent="-228600" algn="l">
              <a:lnSpc>
                <a:spcPct val="10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244" name="Google Shape;1244;p136"/>
          <p:cNvSpPr txBox="1">
            <a:spLocks noGrp="1"/>
          </p:cNvSpPr>
          <p:nvPr>
            <p:ph type="body" idx="3"/>
          </p:nvPr>
        </p:nvSpPr>
        <p:spPr>
          <a:xfrm>
            <a:off x="4400548" y="6524625"/>
            <a:ext cx="3384670"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245" name="Google Shape;1245;p136"/>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246" name="Google Shape;1246;p136" descr="Google Shape;952;p99"/>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247" name="Google Shape;1247;p136"/>
          <p:cNvSpPr txBox="1">
            <a:spLocks noGrp="1"/>
          </p:cNvSpPr>
          <p:nvPr>
            <p:ph type="title"/>
          </p:nvPr>
        </p:nvSpPr>
        <p:spPr>
          <a:xfrm>
            <a:off x="695326" y="1052736"/>
            <a:ext cx="5208588" cy="468002"/>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248" name="Google Shape;1248;p136"/>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matchingName="Text with Image One Third">
  <p:cSld name="Text with Image One Third 3">
    <p:spTree>
      <p:nvGrpSpPr>
        <p:cNvPr id="1" name="Shape 1249"/>
        <p:cNvGrpSpPr/>
        <p:nvPr/>
      </p:nvGrpSpPr>
      <p:grpSpPr>
        <a:xfrm>
          <a:off x="0" y="0"/>
          <a:ext cx="0" cy="0"/>
          <a:chOff x="0" y="0"/>
          <a:chExt cx="0" cy="0"/>
        </a:xfrm>
      </p:grpSpPr>
      <p:sp>
        <p:nvSpPr>
          <p:cNvPr id="1250" name="Google Shape;1250;p137"/>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251" name="Google Shape;1251;p137"/>
          <p:cNvSpPr>
            <a:spLocks noGrp="1"/>
          </p:cNvSpPr>
          <p:nvPr>
            <p:ph type="pic" idx="2"/>
          </p:nvPr>
        </p:nvSpPr>
        <p:spPr>
          <a:xfrm>
            <a:off x="8127979" y="619865"/>
            <a:ext cx="4065164" cy="6239972"/>
          </a:xfrm>
          <a:prstGeom prst="rect">
            <a:avLst/>
          </a:prstGeom>
          <a:noFill/>
          <a:ln>
            <a:noFill/>
          </a:ln>
        </p:spPr>
      </p:sp>
      <p:sp>
        <p:nvSpPr>
          <p:cNvPr id="1252" name="Google Shape;1252;p137"/>
          <p:cNvSpPr txBox="1">
            <a:spLocks noGrp="1"/>
          </p:cNvSpPr>
          <p:nvPr>
            <p:ph type="body" idx="1"/>
          </p:nvPr>
        </p:nvSpPr>
        <p:spPr>
          <a:xfrm>
            <a:off x="695326" y="1700213"/>
            <a:ext cx="7089890" cy="460851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Clr>
                <a:srgbClr val="000000"/>
              </a:buClr>
              <a:buSzPts val="1800"/>
              <a:buNone/>
              <a:defRPr/>
            </a:lvl1pPr>
            <a:lvl2pPr marL="914400" lvl="1" indent="-342900" algn="l">
              <a:lnSpc>
                <a:spcPct val="100000"/>
              </a:lnSpc>
              <a:spcBef>
                <a:spcPts val="300"/>
              </a:spcBef>
              <a:spcAft>
                <a:spcPts val="0"/>
              </a:spcAft>
              <a:buClr>
                <a:srgbClr val="000000"/>
              </a:buClr>
              <a:buSzPts val="1800"/>
              <a:buChar char="•"/>
              <a:defRPr/>
            </a:lvl2pPr>
            <a:lvl3pPr marL="1371600" lvl="2" indent="-342900" algn="l">
              <a:lnSpc>
                <a:spcPct val="100000"/>
              </a:lnSpc>
              <a:spcBef>
                <a:spcPts val="300"/>
              </a:spcBef>
              <a:spcAft>
                <a:spcPts val="0"/>
              </a:spcAft>
              <a:buClr>
                <a:srgbClr val="000000"/>
              </a:buClr>
              <a:buSzPts val="1800"/>
              <a:buChar char="­"/>
              <a:defRPr/>
            </a:lvl3pPr>
            <a:lvl4pPr marL="1828800" lvl="3" indent="-342900" algn="l">
              <a:lnSpc>
                <a:spcPct val="100000"/>
              </a:lnSpc>
              <a:spcBef>
                <a:spcPts val="300"/>
              </a:spcBef>
              <a:spcAft>
                <a:spcPts val="0"/>
              </a:spcAft>
              <a:buClr>
                <a:srgbClr val="000000"/>
              </a:buClr>
              <a:buSzPts val="1800"/>
              <a:buChar char="•"/>
              <a:defRPr/>
            </a:lvl4pPr>
            <a:lvl5pPr marL="2286000" lvl="4" indent="-228600" algn="l">
              <a:lnSpc>
                <a:spcPct val="10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253" name="Google Shape;1253;p137"/>
          <p:cNvSpPr txBox="1">
            <a:spLocks noGrp="1"/>
          </p:cNvSpPr>
          <p:nvPr>
            <p:ph type="body" idx="3"/>
          </p:nvPr>
        </p:nvSpPr>
        <p:spPr>
          <a:xfrm>
            <a:off x="4400548" y="6524625"/>
            <a:ext cx="3384670"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254" name="Google Shape;1254;p137"/>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255" name="Google Shape;1255;p137" descr="Google Shape;961;p100"/>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256" name="Google Shape;1256;p137"/>
          <p:cNvSpPr txBox="1">
            <a:spLocks noGrp="1"/>
          </p:cNvSpPr>
          <p:nvPr>
            <p:ph type="title"/>
          </p:nvPr>
        </p:nvSpPr>
        <p:spPr>
          <a:xfrm>
            <a:off x="695326" y="1052736"/>
            <a:ext cx="7089890" cy="46905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257" name="Google Shape;1257;p137"/>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matchingName="Text with Image Two Thirds Alt">
  <p:cSld name="Text with Image Two Thirds Alt 3">
    <p:bg>
      <p:bgPr>
        <a:solidFill>
          <a:schemeClr val="accent1"/>
        </a:solidFill>
        <a:effectLst/>
      </p:bgPr>
    </p:bg>
    <p:spTree>
      <p:nvGrpSpPr>
        <p:cNvPr id="1" name="Shape 1258"/>
        <p:cNvGrpSpPr/>
        <p:nvPr/>
      </p:nvGrpSpPr>
      <p:grpSpPr>
        <a:xfrm>
          <a:off x="0" y="0"/>
          <a:ext cx="0" cy="0"/>
          <a:chOff x="0" y="0"/>
          <a:chExt cx="0" cy="0"/>
        </a:xfrm>
      </p:grpSpPr>
      <p:sp>
        <p:nvSpPr>
          <p:cNvPr id="1259" name="Google Shape;1259;p138"/>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260" name="Google Shape;1260;p138"/>
          <p:cNvSpPr>
            <a:spLocks noGrp="1"/>
          </p:cNvSpPr>
          <p:nvPr>
            <p:ph type="pic" idx="2"/>
          </p:nvPr>
        </p:nvSpPr>
        <p:spPr>
          <a:xfrm>
            <a:off x="4409549" y="-3115"/>
            <a:ext cx="7782450" cy="6868291"/>
          </a:xfrm>
          <a:prstGeom prst="rect">
            <a:avLst/>
          </a:prstGeom>
          <a:noFill/>
          <a:ln>
            <a:noFill/>
          </a:ln>
        </p:spPr>
      </p:sp>
      <p:sp>
        <p:nvSpPr>
          <p:cNvPr id="1261" name="Google Shape;1261;p138"/>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
        <p:nvSpPr>
          <p:cNvPr id="1262" name="Google Shape;1262;p138"/>
          <p:cNvSpPr txBox="1">
            <a:spLocks noGrp="1"/>
          </p:cNvSpPr>
          <p:nvPr>
            <p:ph type="body" idx="1"/>
          </p:nvPr>
        </p:nvSpPr>
        <p:spPr>
          <a:xfrm>
            <a:off x="695326" y="2204864"/>
            <a:ext cx="3384001" cy="409342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FFFFFF"/>
              </a:buClr>
              <a:buSzPts val="1800"/>
              <a:buFont typeface="Arial"/>
              <a:buNone/>
              <a:defRPr>
                <a:solidFill>
                  <a:srgbClr val="FFFFFF"/>
                </a:solidFill>
              </a:defRPr>
            </a:lvl1pPr>
            <a:lvl2pPr marL="914400" lvl="1" indent="-342900" algn="l">
              <a:lnSpc>
                <a:spcPct val="110000"/>
              </a:lnSpc>
              <a:spcBef>
                <a:spcPts val="300"/>
              </a:spcBef>
              <a:spcAft>
                <a:spcPts val="0"/>
              </a:spcAft>
              <a:buClr>
                <a:srgbClr val="FFFFFF"/>
              </a:buClr>
              <a:buSzPts val="1800"/>
              <a:buFont typeface="Arial"/>
              <a:buChar char="•"/>
              <a:defRPr>
                <a:solidFill>
                  <a:srgbClr val="FFFFFF"/>
                </a:solidFill>
              </a:defRPr>
            </a:lvl2pPr>
            <a:lvl3pPr marL="1371600" lvl="2" indent="-342900" algn="l">
              <a:lnSpc>
                <a:spcPct val="110000"/>
              </a:lnSpc>
              <a:spcBef>
                <a:spcPts val="300"/>
              </a:spcBef>
              <a:spcAft>
                <a:spcPts val="0"/>
              </a:spcAft>
              <a:buClr>
                <a:srgbClr val="FFFFFF"/>
              </a:buClr>
              <a:buSzPts val="1800"/>
              <a:buFont typeface="Arial"/>
              <a:buChar char="­"/>
              <a:defRPr>
                <a:solidFill>
                  <a:srgbClr val="FFFFFF"/>
                </a:solidFill>
              </a:defRPr>
            </a:lvl3pPr>
            <a:lvl4pPr marL="1828800" lvl="3" indent="-342900" algn="l">
              <a:lnSpc>
                <a:spcPct val="110000"/>
              </a:lnSpc>
              <a:spcBef>
                <a:spcPts val="300"/>
              </a:spcBef>
              <a:spcAft>
                <a:spcPts val="0"/>
              </a:spcAft>
              <a:buClr>
                <a:srgbClr val="FFFFFF"/>
              </a:buClr>
              <a:buSzPts val="1800"/>
              <a:buFont typeface="Arial"/>
              <a:buChar char="•"/>
              <a:defRPr>
                <a:solidFill>
                  <a:srgbClr val="FFFFFF"/>
                </a:solidFill>
              </a:defRPr>
            </a:lvl4pPr>
            <a:lvl5pPr marL="2286000" lvl="4" indent="-228600" algn="l">
              <a:lnSpc>
                <a:spcPct val="110000"/>
              </a:lnSpc>
              <a:spcBef>
                <a:spcPts val="300"/>
              </a:spcBef>
              <a:spcAft>
                <a:spcPts val="0"/>
              </a:spcAft>
              <a:buClr>
                <a:srgbClr val="FFFFFF"/>
              </a:buClr>
              <a:buSzPts val="1800"/>
              <a:buFont typeface="Arial"/>
              <a:buNone/>
              <a:defRPr>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263" name="Google Shape;1263;p138"/>
          <p:cNvSpPr txBox="1"/>
          <p:nvPr/>
        </p:nvSpPr>
        <p:spPr>
          <a:xfrm>
            <a:off x="0" y="-1053499"/>
            <a:ext cx="7632173" cy="898334"/>
          </a:xfrm>
          <a:prstGeom prst="rect">
            <a:avLst/>
          </a:prstGeom>
          <a:solidFill>
            <a:schemeClr val="accent1"/>
          </a:solid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 this slide design, you can change the background colour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by right-clicking somewhere on the slide, not in a content placeholder.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‘Format Background</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Under the ‘Fill’ menu, ‘change ‘Solid fill’ to a colour from the palette</a:t>
            </a:r>
            <a:endParaRPr/>
          </a:p>
        </p:txBody>
      </p:sp>
      <p:sp>
        <p:nvSpPr>
          <p:cNvPr id="1264" name="Google Shape;1264;p138"/>
          <p:cNvSpPr txBox="1">
            <a:spLocks noGrp="1"/>
          </p:cNvSpPr>
          <p:nvPr>
            <p:ph type="title"/>
          </p:nvPr>
        </p:nvSpPr>
        <p:spPr>
          <a:xfrm>
            <a:off x="695326" y="1052736"/>
            <a:ext cx="3384549" cy="1008114"/>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FFFFFF"/>
              </a:buClr>
              <a:buSzPts val="3400"/>
              <a:buFont typeface="Arial"/>
              <a:buNone/>
              <a:defRPr>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matchingName="Text with Image Half Alt">
  <p:cSld name="Text with Image Half Alt 3">
    <p:bg>
      <p:bgPr>
        <a:solidFill>
          <a:schemeClr val="accent1"/>
        </a:solidFill>
        <a:effectLst/>
      </p:bgPr>
    </p:bg>
    <p:spTree>
      <p:nvGrpSpPr>
        <p:cNvPr id="1" name="Shape 1265"/>
        <p:cNvGrpSpPr/>
        <p:nvPr/>
      </p:nvGrpSpPr>
      <p:grpSpPr>
        <a:xfrm>
          <a:off x="0" y="0"/>
          <a:ext cx="0" cy="0"/>
          <a:chOff x="0" y="0"/>
          <a:chExt cx="0" cy="0"/>
        </a:xfrm>
      </p:grpSpPr>
      <p:sp>
        <p:nvSpPr>
          <p:cNvPr id="1266" name="Google Shape;1266;p139"/>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267" name="Google Shape;1267;p139"/>
          <p:cNvSpPr>
            <a:spLocks noGrp="1"/>
          </p:cNvSpPr>
          <p:nvPr>
            <p:ph type="pic" idx="2"/>
          </p:nvPr>
        </p:nvSpPr>
        <p:spPr>
          <a:xfrm>
            <a:off x="6102277" y="-2778"/>
            <a:ext cx="6093634" cy="6860624"/>
          </a:xfrm>
          <a:prstGeom prst="rect">
            <a:avLst/>
          </a:prstGeom>
          <a:noFill/>
          <a:ln>
            <a:noFill/>
          </a:ln>
        </p:spPr>
      </p:sp>
      <p:sp>
        <p:nvSpPr>
          <p:cNvPr id="1268" name="Google Shape;1268;p139"/>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
        <p:nvSpPr>
          <p:cNvPr id="1269" name="Google Shape;1269;p139"/>
          <p:cNvSpPr txBox="1">
            <a:spLocks noGrp="1"/>
          </p:cNvSpPr>
          <p:nvPr>
            <p:ph type="body" idx="1"/>
          </p:nvPr>
        </p:nvSpPr>
        <p:spPr>
          <a:xfrm>
            <a:off x="4400550" y="6524625"/>
            <a:ext cx="3384668"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rgbClr val="FFFFFF"/>
              </a:buClr>
              <a:buSzPts val="1000"/>
              <a:buFont typeface="Arial"/>
              <a:buNone/>
              <a:defRPr sz="1000" b="1">
                <a:solidFill>
                  <a:srgbClr val="FFFFFF"/>
                </a:solidFill>
              </a:defRPr>
            </a:lvl1pPr>
            <a:lvl2pPr marL="914400" lvl="1" indent="-292100" algn="ctr">
              <a:lnSpc>
                <a:spcPct val="110000"/>
              </a:lnSpc>
              <a:spcBef>
                <a:spcPts val="300"/>
              </a:spcBef>
              <a:spcAft>
                <a:spcPts val="0"/>
              </a:spcAft>
              <a:buClr>
                <a:srgbClr val="FFFFFF"/>
              </a:buClr>
              <a:buSzPts val="1000"/>
              <a:buFont typeface="Arial"/>
              <a:buChar char="•"/>
              <a:defRPr sz="1000" b="1">
                <a:solidFill>
                  <a:srgbClr val="FFFFFF"/>
                </a:solidFill>
              </a:defRPr>
            </a:lvl2pPr>
            <a:lvl3pPr marL="1371600" lvl="2" indent="-292100" algn="ctr">
              <a:lnSpc>
                <a:spcPct val="110000"/>
              </a:lnSpc>
              <a:spcBef>
                <a:spcPts val="300"/>
              </a:spcBef>
              <a:spcAft>
                <a:spcPts val="0"/>
              </a:spcAft>
              <a:buClr>
                <a:srgbClr val="FFFFFF"/>
              </a:buClr>
              <a:buSzPts val="1000"/>
              <a:buFont typeface="Arial"/>
              <a:buChar char="­"/>
              <a:defRPr sz="1000" b="1">
                <a:solidFill>
                  <a:srgbClr val="FFFFFF"/>
                </a:solidFill>
              </a:defRPr>
            </a:lvl3pPr>
            <a:lvl4pPr marL="1828800" lvl="3" indent="-292100" algn="ctr">
              <a:lnSpc>
                <a:spcPct val="110000"/>
              </a:lnSpc>
              <a:spcBef>
                <a:spcPts val="300"/>
              </a:spcBef>
              <a:spcAft>
                <a:spcPts val="0"/>
              </a:spcAft>
              <a:buClr>
                <a:srgbClr val="FFFFFF"/>
              </a:buClr>
              <a:buSzPts val="1000"/>
              <a:buFont typeface="Arial"/>
              <a:buChar char="•"/>
              <a:defRPr sz="1000" b="1">
                <a:solidFill>
                  <a:srgbClr val="FFFFFF"/>
                </a:solidFill>
              </a:defRPr>
            </a:lvl4pPr>
            <a:lvl5pPr marL="2286000" lvl="4" indent="-228600" algn="ctr">
              <a:lnSpc>
                <a:spcPct val="110000"/>
              </a:lnSpc>
              <a:spcBef>
                <a:spcPts val="300"/>
              </a:spcBef>
              <a:spcAft>
                <a:spcPts val="0"/>
              </a:spcAft>
              <a:buClr>
                <a:srgbClr val="FFFFFF"/>
              </a:buClr>
              <a:buSzPts val="1000"/>
              <a:buFont typeface="Arial"/>
              <a:buNone/>
              <a:defRPr sz="1000" b="1">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270" name="Google Shape;1270;p139"/>
          <p:cNvSpPr txBox="1">
            <a:spLocks noGrp="1"/>
          </p:cNvSpPr>
          <p:nvPr>
            <p:ph type="body" idx="3"/>
          </p:nvPr>
        </p:nvSpPr>
        <p:spPr>
          <a:xfrm>
            <a:off x="695323" y="1700213"/>
            <a:ext cx="5208591" cy="459807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271" name="Google Shape;1271;p139"/>
          <p:cNvSpPr txBox="1"/>
          <p:nvPr/>
        </p:nvSpPr>
        <p:spPr>
          <a:xfrm>
            <a:off x="0" y="-1053499"/>
            <a:ext cx="7632173" cy="898334"/>
          </a:xfrm>
          <a:prstGeom prst="rect">
            <a:avLst/>
          </a:prstGeom>
          <a:solidFill>
            <a:schemeClr val="accent1"/>
          </a:solid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 this slide design, you can change the background colour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by right-clicking somewhere on the slide, not in a content placeholder.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‘Format Background</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Under the ‘Fill’ menu, ‘change ‘Solid fill’ to a colour from the palette</a:t>
            </a:r>
            <a:endParaRPr/>
          </a:p>
        </p:txBody>
      </p:sp>
      <p:sp>
        <p:nvSpPr>
          <p:cNvPr id="1272" name="Google Shape;1272;p139"/>
          <p:cNvSpPr txBox="1">
            <a:spLocks noGrp="1"/>
          </p:cNvSpPr>
          <p:nvPr>
            <p:ph type="title"/>
          </p:nvPr>
        </p:nvSpPr>
        <p:spPr>
          <a:xfrm>
            <a:off x="695326" y="1052736"/>
            <a:ext cx="5208586" cy="468002"/>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FFFFFF"/>
              </a:buClr>
              <a:buSzPts val="3400"/>
              <a:buFont typeface="Arial"/>
              <a:buNone/>
              <a:defRPr>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matchingName="Text with Image One Third Alt">
  <p:cSld name="Text with Image One Third Alt 3">
    <p:bg>
      <p:bgPr>
        <a:solidFill>
          <a:schemeClr val="accent1"/>
        </a:solidFill>
        <a:effectLst/>
      </p:bgPr>
    </p:bg>
    <p:spTree>
      <p:nvGrpSpPr>
        <p:cNvPr id="1" name="Shape 1273"/>
        <p:cNvGrpSpPr/>
        <p:nvPr/>
      </p:nvGrpSpPr>
      <p:grpSpPr>
        <a:xfrm>
          <a:off x="0" y="0"/>
          <a:ext cx="0" cy="0"/>
          <a:chOff x="0" y="0"/>
          <a:chExt cx="0" cy="0"/>
        </a:xfrm>
      </p:grpSpPr>
      <p:sp>
        <p:nvSpPr>
          <p:cNvPr id="1274" name="Google Shape;1274;p140"/>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275" name="Google Shape;1275;p140"/>
          <p:cNvSpPr txBox="1">
            <a:spLocks noGrp="1"/>
          </p:cNvSpPr>
          <p:nvPr>
            <p:ph type="body" idx="1"/>
          </p:nvPr>
        </p:nvSpPr>
        <p:spPr>
          <a:xfrm>
            <a:off x="0" y="0"/>
            <a:ext cx="10704515" cy="6869115"/>
          </a:xfrm>
          <a:prstGeom prst="rect">
            <a:avLst/>
          </a:prstGeom>
          <a:solidFill>
            <a:schemeClr val="accent1"/>
          </a:solid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chemeClr val="accent1"/>
              </a:buClr>
              <a:buSzPts val="100"/>
              <a:buFont typeface="Arial"/>
              <a:buNone/>
              <a:defRPr sz="100">
                <a:solidFill>
                  <a:schemeClr val="accent1"/>
                </a:solidFill>
              </a:defRPr>
            </a:lvl1pPr>
            <a:lvl2pPr marL="914400" lvl="1" indent="-234950" algn="l">
              <a:lnSpc>
                <a:spcPct val="110000"/>
              </a:lnSpc>
              <a:spcBef>
                <a:spcPts val="300"/>
              </a:spcBef>
              <a:spcAft>
                <a:spcPts val="0"/>
              </a:spcAft>
              <a:buClr>
                <a:schemeClr val="accent1"/>
              </a:buClr>
              <a:buSzPts val="100"/>
              <a:buFont typeface="Arial"/>
              <a:buChar char="•"/>
              <a:defRPr sz="100">
                <a:solidFill>
                  <a:schemeClr val="accent1"/>
                </a:solidFill>
              </a:defRPr>
            </a:lvl2pPr>
            <a:lvl3pPr marL="1371600" lvl="2" indent="-234950" algn="l">
              <a:lnSpc>
                <a:spcPct val="110000"/>
              </a:lnSpc>
              <a:spcBef>
                <a:spcPts val="300"/>
              </a:spcBef>
              <a:spcAft>
                <a:spcPts val="0"/>
              </a:spcAft>
              <a:buClr>
                <a:schemeClr val="accent1"/>
              </a:buClr>
              <a:buSzPts val="100"/>
              <a:buFont typeface="Arial"/>
              <a:buChar char="­"/>
              <a:defRPr sz="100">
                <a:solidFill>
                  <a:schemeClr val="accent1"/>
                </a:solidFill>
              </a:defRPr>
            </a:lvl3pPr>
            <a:lvl4pPr marL="1828800" lvl="3" indent="-234950" algn="l">
              <a:lnSpc>
                <a:spcPct val="110000"/>
              </a:lnSpc>
              <a:spcBef>
                <a:spcPts val="300"/>
              </a:spcBef>
              <a:spcAft>
                <a:spcPts val="0"/>
              </a:spcAft>
              <a:buClr>
                <a:schemeClr val="accent1"/>
              </a:buClr>
              <a:buSzPts val="100"/>
              <a:buFont typeface="Arial"/>
              <a:buChar char="•"/>
              <a:defRPr sz="100">
                <a:solidFill>
                  <a:schemeClr val="accent1"/>
                </a:solidFill>
              </a:defRPr>
            </a:lvl4pPr>
            <a:lvl5pPr marL="2286000" lvl="4" indent="-228600" algn="l">
              <a:lnSpc>
                <a:spcPct val="110000"/>
              </a:lnSpc>
              <a:spcBef>
                <a:spcPts val="300"/>
              </a:spcBef>
              <a:spcAft>
                <a:spcPts val="0"/>
              </a:spcAft>
              <a:buClr>
                <a:schemeClr val="accent1"/>
              </a:buClr>
              <a:buSzPts val="100"/>
              <a:buFont typeface="Arial"/>
              <a:buNone/>
              <a:defRPr sz="100">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276" name="Google Shape;1276;p140"/>
          <p:cNvSpPr txBox="1"/>
          <p:nvPr/>
        </p:nvSpPr>
        <p:spPr>
          <a:xfrm>
            <a:off x="0" y="-622613"/>
            <a:ext cx="7632173" cy="491935"/>
          </a:xfrm>
          <a:prstGeom prst="rect">
            <a:avLst/>
          </a:prstGeom>
          <a:solidFill>
            <a:schemeClr val="accent1"/>
          </a:solid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 this slide design, you can change the background colour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Clicking along the edge of purple container and change the shape fill colour.</a:t>
            </a:r>
            <a:endParaRPr/>
          </a:p>
        </p:txBody>
      </p:sp>
      <p:sp>
        <p:nvSpPr>
          <p:cNvPr id="1277" name="Google Shape;1277;p140"/>
          <p:cNvSpPr>
            <a:spLocks noGrp="1"/>
          </p:cNvSpPr>
          <p:nvPr>
            <p:ph type="pic" idx="2"/>
          </p:nvPr>
        </p:nvSpPr>
        <p:spPr>
          <a:xfrm>
            <a:off x="8108850" y="-8786"/>
            <a:ext cx="4083150" cy="6868623"/>
          </a:xfrm>
          <a:prstGeom prst="rect">
            <a:avLst/>
          </a:prstGeom>
          <a:noFill/>
          <a:ln>
            <a:noFill/>
          </a:ln>
        </p:spPr>
      </p:sp>
      <p:sp>
        <p:nvSpPr>
          <p:cNvPr id="1278" name="Google Shape;1278;p140"/>
          <p:cNvSpPr txBox="1">
            <a:spLocks noGrp="1"/>
          </p:cNvSpPr>
          <p:nvPr>
            <p:ph type="body" idx="3"/>
          </p:nvPr>
        </p:nvSpPr>
        <p:spPr>
          <a:xfrm>
            <a:off x="4400548" y="6524625"/>
            <a:ext cx="3384670"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279" name="Google Shape;1279;p140"/>
          <p:cNvSpPr txBox="1">
            <a:spLocks noGrp="1"/>
          </p:cNvSpPr>
          <p:nvPr>
            <p:ph type="body" idx="4"/>
          </p:nvPr>
        </p:nvSpPr>
        <p:spPr>
          <a:xfrm>
            <a:off x="695325" y="1700213"/>
            <a:ext cx="7089891" cy="459807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280" name="Google Shape;1280;p140"/>
          <p:cNvSpPr txBox="1">
            <a:spLocks noGrp="1"/>
          </p:cNvSpPr>
          <p:nvPr>
            <p:ph type="title"/>
          </p:nvPr>
        </p:nvSpPr>
        <p:spPr>
          <a:xfrm>
            <a:off x="695326" y="1052736"/>
            <a:ext cx="7096126" cy="46905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rgbClr val="FFFFFF"/>
              </a:buClr>
              <a:buSzPts val="3400"/>
              <a:buFont typeface="Arial"/>
              <a:buNone/>
              <a:defRPr>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281" name="Google Shape;1281;p140"/>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matchingName="Text with 4 Images">
  <p:cSld name="Text with 4 Images 3">
    <p:spTree>
      <p:nvGrpSpPr>
        <p:cNvPr id="1" name="Shape 1282"/>
        <p:cNvGrpSpPr/>
        <p:nvPr/>
      </p:nvGrpSpPr>
      <p:grpSpPr>
        <a:xfrm>
          <a:off x="0" y="0"/>
          <a:ext cx="0" cy="0"/>
          <a:chOff x="0" y="0"/>
          <a:chExt cx="0" cy="0"/>
        </a:xfrm>
      </p:grpSpPr>
      <p:sp>
        <p:nvSpPr>
          <p:cNvPr id="1283" name="Google Shape;1283;p141"/>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284" name="Google Shape;1284;p141"/>
          <p:cNvSpPr>
            <a:spLocks noGrp="1"/>
          </p:cNvSpPr>
          <p:nvPr>
            <p:ph type="pic" idx="2"/>
          </p:nvPr>
        </p:nvSpPr>
        <p:spPr>
          <a:xfrm>
            <a:off x="4407048" y="630978"/>
            <a:ext cx="3888002" cy="2844002"/>
          </a:xfrm>
          <a:prstGeom prst="rect">
            <a:avLst/>
          </a:prstGeom>
          <a:noFill/>
          <a:ln>
            <a:noFill/>
          </a:ln>
        </p:spPr>
      </p:sp>
      <p:sp>
        <p:nvSpPr>
          <p:cNvPr id="1285" name="Google Shape;1285;p141"/>
          <p:cNvSpPr txBox="1">
            <a:spLocks noGrp="1"/>
          </p:cNvSpPr>
          <p:nvPr>
            <p:ph type="body" idx="1"/>
          </p:nvPr>
        </p:nvSpPr>
        <p:spPr>
          <a:xfrm>
            <a:off x="695326" y="2204864"/>
            <a:ext cx="3384001" cy="409342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286" name="Google Shape;1286;p141"/>
          <p:cNvSpPr txBox="1">
            <a:spLocks noGrp="1"/>
          </p:cNvSpPr>
          <p:nvPr>
            <p:ph type="body" idx="3"/>
          </p:nvPr>
        </p:nvSpPr>
        <p:spPr>
          <a:xfrm>
            <a:off x="4400548" y="6524625"/>
            <a:ext cx="3384670"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287" name="Google Shape;1287;p141"/>
          <p:cNvSpPr>
            <a:spLocks noGrp="1"/>
          </p:cNvSpPr>
          <p:nvPr>
            <p:ph type="pic" idx="4"/>
          </p:nvPr>
        </p:nvSpPr>
        <p:spPr>
          <a:xfrm>
            <a:off x="4407048" y="3485751"/>
            <a:ext cx="3888002" cy="2844003"/>
          </a:xfrm>
          <a:prstGeom prst="rect">
            <a:avLst/>
          </a:prstGeom>
          <a:noFill/>
          <a:ln>
            <a:noFill/>
          </a:ln>
        </p:spPr>
      </p:sp>
      <p:sp>
        <p:nvSpPr>
          <p:cNvPr id="1288" name="Google Shape;1288;p141"/>
          <p:cNvSpPr>
            <a:spLocks noGrp="1"/>
          </p:cNvSpPr>
          <p:nvPr>
            <p:ph type="pic" idx="5"/>
          </p:nvPr>
        </p:nvSpPr>
        <p:spPr>
          <a:xfrm>
            <a:off x="8304000" y="630978"/>
            <a:ext cx="3888000" cy="2844002"/>
          </a:xfrm>
          <a:prstGeom prst="rect">
            <a:avLst/>
          </a:prstGeom>
          <a:noFill/>
          <a:ln>
            <a:noFill/>
          </a:ln>
        </p:spPr>
      </p:sp>
      <p:sp>
        <p:nvSpPr>
          <p:cNvPr id="1289" name="Google Shape;1289;p141"/>
          <p:cNvSpPr>
            <a:spLocks noGrp="1"/>
          </p:cNvSpPr>
          <p:nvPr>
            <p:ph type="pic" idx="6"/>
          </p:nvPr>
        </p:nvSpPr>
        <p:spPr>
          <a:xfrm>
            <a:off x="8304000" y="3485751"/>
            <a:ext cx="3888000" cy="2844003"/>
          </a:xfrm>
          <a:prstGeom prst="rect">
            <a:avLst/>
          </a:prstGeom>
          <a:noFill/>
          <a:ln>
            <a:noFill/>
          </a:ln>
        </p:spPr>
      </p:sp>
      <p:sp>
        <p:nvSpPr>
          <p:cNvPr id="1290" name="Google Shape;1290;p141"/>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291" name="Google Shape;1291;p141" descr="Google Shape;997;p104"/>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292" name="Google Shape;1292;p141"/>
          <p:cNvSpPr txBox="1">
            <a:spLocks noGrp="1"/>
          </p:cNvSpPr>
          <p:nvPr>
            <p:ph type="title"/>
          </p:nvPr>
        </p:nvSpPr>
        <p:spPr>
          <a:xfrm>
            <a:off x="695326" y="1052736"/>
            <a:ext cx="3384549" cy="1008114"/>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293" name="Google Shape;1293;p141"/>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125"/>
        <p:cNvGrpSpPr/>
        <p:nvPr/>
      </p:nvGrpSpPr>
      <p:grpSpPr>
        <a:xfrm>
          <a:off x="0" y="0"/>
          <a:ext cx="0" cy="0"/>
          <a:chOff x="0" y="0"/>
          <a:chExt cx="0" cy="0"/>
        </a:xfrm>
      </p:grpSpPr>
      <p:sp>
        <p:nvSpPr>
          <p:cNvPr id="126" name="Google Shape;126;p15"/>
          <p:cNvSpPr txBox="1">
            <a:spLocks noGrp="1"/>
          </p:cNvSpPr>
          <p:nvPr>
            <p:ph type="body" idx="1"/>
          </p:nvPr>
        </p:nvSpPr>
        <p:spPr>
          <a:xfrm>
            <a:off x="695325" y="1700213"/>
            <a:ext cx="3384342" cy="460851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 name="Google Shape;127;p15"/>
          <p:cNvSpPr txBox="1">
            <a:spLocks noGrp="1"/>
          </p:cNvSpPr>
          <p:nvPr>
            <p:ph type="body" idx="2"/>
          </p:nvPr>
        </p:nvSpPr>
        <p:spPr>
          <a:xfrm>
            <a:off x="4406607" y="1700213"/>
            <a:ext cx="3384000" cy="460851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 name="Google Shape;128;p15"/>
          <p:cNvSpPr txBox="1">
            <a:spLocks noGrp="1"/>
          </p:cNvSpPr>
          <p:nvPr>
            <p:ph type="body" idx="3"/>
          </p:nvPr>
        </p:nvSpPr>
        <p:spPr>
          <a:xfrm>
            <a:off x="8112597" y="1700213"/>
            <a:ext cx="3384000" cy="460851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 name="Google Shape;129;p15"/>
          <p:cNvSpPr txBox="1">
            <a:spLocks noGrp="1"/>
          </p:cNvSpPr>
          <p:nvPr>
            <p:ph type="title"/>
          </p:nvPr>
        </p:nvSpPr>
        <p:spPr>
          <a:xfrm>
            <a:off x="695326" y="1052736"/>
            <a:ext cx="10801350" cy="4690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15"/>
          <p:cNvSpPr txBox="1">
            <a:spLocks noGrp="1"/>
          </p:cNvSpPr>
          <p:nvPr>
            <p:ph type="body" idx="4"/>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 name="Google Shape;131;p15"/>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32" name="Google Shape;132;p15"/>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133" name="Google Shape;133;p15"/>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5"/>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5"/>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matchingName="Three Column Text &amp; Images">
  <p:cSld name="Three Column Text &amp; Images 3">
    <p:spTree>
      <p:nvGrpSpPr>
        <p:cNvPr id="1" name="Shape 1294"/>
        <p:cNvGrpSpPr/>
        <p:nvPr/>
      </p:nvGrpSpPr>
      <p:grpSpPr>
        <a:xfrm>
          <a:off x="0" y="0"/>
          <a:ext cx="0" cy="0"/>
          <a:chOff x="0" y="0"/>
          <a:chExt cx="0" cy="0"/>
        </a:xfrm>
      </p:grpSpPr>
      <p:sp>
        <p:nvSpPr>
          <p:cNvPr id="1295" name="Google Shape;1295;p142"/>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296" name="Google Shape;1296;p142"/>
          <p:cNvSpPr>
            <a:spLocks noGrp="1"/>
          </p:cNvSpPr>
          <p:nvPr>
            <p:ph type="pic" idx="2"/>
          </p:nvPr>
        </p:nvSpPr>
        <p:spPr>
          <a:xfrm>
            <a:off x="695326" y="3447000"/>
            <a:ext cx="3384001" cy="2861725"/>
          </a:xfrm>
          <a:prstGeom prst="rect">
            <a:avLst/>
          </a:prstGeom>
          <a:noFill/>
          <a:ln>
            <a:noFill/>
          </a:ln>
        </p:spPr>
      </p:sp>
      <p:sp>
        <p:nvSpPr>
          <p:cNvPr id="1297" name="Google Shape;1297;p142"/>
          <p:cNvSpPr>
            <a:spLocks noGrp="1"/>
          </p:cNvSpPr>
          <p:nvPr>
            <p:ph type="pic" idx="3"/>
          </p:nvPr>
        </p:nvSpPr>
        <p:spPr>
          <a:xfrm>
            <a:off x="4409626" y="3447000"/>
            <a:ext cx="3384001" cy="2861725"/>
          </a:xfrm>
          <a:prstGeom prst="rect">
            <a:avLst/>
          </a:prstGeom>
          <a:noFill/>
          <a:ln>
            <a:noFill/>
          </a:ln>
        </p:spPr>
      </p:sp>
      <p:sp>
        <p:nvSpPr>
          <p:cNvPr id="1298" name="Google Shape;1298;p142"/>
          <p:cNvSpPr>
            <a:spLocks noGrp="1"/>
          </p:cNvSpPr>
          <p:nvPr>
            <p:ph type="pic" idx="4"/>
          </p:nvPr>
        </p:nvSpPr>
        <p:spPr>
          <a:xfrm>
            <a:off x="8112676" y="3446252"/>
            <a:ext cx="3384001" cy="2861726"/>
          </a:xfrm>
          <a:prstGeom prst="rect">
            <a:avLst/>
          </a:prstGeom>
          <a:noFill/>
          <a:ln>
            <a:noFill/>
          </a:ln>
        </p:spPr>
      </p:sp>
      <p:sp>
        <p:nvSpPr>
          <p:cNvPr id="1299" name="Google Shape;1299;p142"/>
          <p:cNvSpPr txBox="1">
            <a:spLocks noGrp="1"/>
          </p:cNvSpPr>
          <p:nvPr>
            <p:ph type="body" idx="1"/>
          </p:nvPr>
        </p:nvSpPr>
        <p:spPr>
          <a:xfrm>
            <a:off x="695325" y="1700210"/>
            <a:ext cx="3384001" cy="172879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Clr>
                <a:srgbClr val="000000"/>
              </a:buClr>
              <a:buSzPts val="1800"/>
              <a:buNone/>
              <a:defRPr/>
            </a:lvl1pPr>
            <a:lvl2pPr marL="914400" lvl="1" indent="-342900" algn="l">
              <a:lnSpc>
                <a:spcPct val="100000"/>
              </a:lnSpc>
              <a:spcBef>
                <a:spcPts val="300"/>
              </a:spcBef>
              <a:spcAft>
                <a:spcPts val="0"/>
              </a:spcAft>
              <a:buClr>
                <a:srgbClr val="000000"/>
              </a:buClr>
              <a:buSzPts val="1800"/>
              <a:buChar char="•"/>
              <a:defRPr/>
            </a:lvl2pPr>
            <a:lvl3pPr marL="1371600" lvl="2" indent="-228600" algn="l">
              <a:lnSpc>
                <a:spcPct val="100000"/>
              </a:lnSpc>
              <a:spcBef>
                <a:spcPts val="300"/>
              </a:spcBef>
              <a:spcAft>
                <a:spcPts val="0"/>
              </a:spcAft>
              <a:buClr>
                <a:srgbClr val="000000"/>
              </a:buClr>
              <a:buSzPts val="1800"/>
              <a:buNone/>
              <a:defRPr/>
            </a:lvl3pPr>
            <a:lvl4pPr marL="1828800" lvl="3" indent="-342900" algn="l">
              <a:lnSpc>
                <a:spcPct val="100000"/>
              </a:lnSpc>
              <a:spcBef>
                <a:spcPts val="300"/>
              </a:spcBef>
              <a:spcAft>
                <a:spcPts val="0"/>
              </a:spcAft>
              <a:buClr>
                <a:srgbClr val="000000"/>
              </a:buClr>
              <a:buSzPts val="1800"/>
              <a:buChar char="•"/>
              <a:defRPr/>
            </a:lvl4pPr>
            <a:lvl5pPr marL="2286000" lvl="4" indent="-228600" algn="l">
              <a:lnSpc>
                <a:spcPct val="10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00" name="Google Shape;1300;p142"/>
          <p:cNvSpPr txBox="1">
            <a:spLocks noGrp="1"/>
          </p:cNvSpPr>
          <p:nvPr>
            <p:ph type="body" idx="5"/>
          </p:nvPr>
        </p:nvSpPr>
        <p:spPr>
          <a:xfrm>
            <a:off x="4409626" y="1700210"/>
            <a:ext cx="3384001" cy="172878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01" name="Google Shape;1301;p142"/>
          <p:cNvSpPr txBox="1">
            <a:spLocks noGrp="1"/>
          </p:cNvSpPr>
          <p:nvPr>
            <p:ph type="body" idx="6"/>
          </p:nvPr>
        </p:nvSpPr>
        <p:spPr>
          <a:xfrm>
            <a:off x="8112676" y="1700210"/>
            <a:ext cx="3384001" cy="172878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02" name="Google Shape;1302;p142"/>
          <p:cNvSpPr txBox="1">
            <a:spLocks noGrp="1"/>
          </p:cNvSpPr>
          <p:nvPr>
            <p:ph type="body" idx="7"/>
          </p:nvPr>
        </p:nvSpPr>
        <p:spPr>
          <a:xfrm>
            <a:off x="4400548" y="6524625"/>
            <a:ext cx="3384670"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03" name="Google Shape;1303;p142"/>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304" name="Google Shape;1304;p142" descr="Google Shape;1010;p105"/>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305" name="Google Shape;1305;p142"/>
          <p:cNvSpPr txBox="1">
            <a:spLocks noGrp="1"/>
          </p:cNvSpPr>
          <p:nvPr>
            <p:ph type="title"/>
          </p:nvPr>
        </p:nvSpPr>
        <p:spPr>
          <a:xfrm>
            <a:off x="695326" y="1052736"/>
            <a:ext cx="10801351" cy="46905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306" name="Google Shape;1306;p142"/>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matchingName="Icons &amp; Text">
  <p:cSld name="Icons &amp; Text 3">
    <p:spTree>
      <p:nvGrpSpPr>
        <p:cNvPr id="1" name="Shape 1307"/>
        <p:cNvGrpSpPr/>
        <p:nvPr/>
      </p:nvGrpSpPr>
      <p:grpSpPr>
        <a:xfrm>
          <a:off x="0" y="0"/>
          <a:ext cx="0" cy="0"/>
          <a:chOff x="0" y="0"/>
          <a:chExt cx="0" cy="0"/>
        </a:xfrm>
      </p:grpSpPr>
      <p:sp>
        <p:nvSpPr>
          <p:cNvPr id="1308" name="Google Shape;1308;p143"/>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309" name="Google Shape;1309;p143"/>
          <p:cNvSpPr>
            <a:spLocks noGrp="1"/>
          </p:cNvSpPr>
          <p:nvPr>
            <p:ph type="pic" idx="2"/>
          </p:nvPr>
        </p:nvSpPr>
        <p:spPr>
          <a:xfrm>
            <a:off x="1691719" y="1700808"/>
            <a:ext cx="1439898" cy="1199580"/>
          </a:xfrm>
          <a:prstGeom prst="rect">
            <a:avLst/>
          </a:prstGeom>
          <a:noFill/>
          <a:ln>
            <a:noFill/>
          </a:ln>
        </p:spPr>
      </p:sp>
      <p:sp>
        <p:nvSpPr>
          <p:cNvPr id="1310" name="Google Shape;1310;p143"/>
          <p:cNvSpPr txBox="1">
            <a:spLocks noGrp="1"/>
          </p:cNvSpPr>
          <p:nvPr>
            <p:ph type="body" idx="1"/>
          </p:nvPr>
        </p:nvSpPr>
        <p:spPr>
          <a:xfrm>
            <a:off x="719667" y="2996950"/>
            <a:ext cx="3384002" cy="240221"/>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Clr>
                <a:schemeClr val="accent1"/>
              </a:buClr>
              <a:buSzPts val="1600"/>
              <a:buFont typeface="Arial"/>
              <a:buNone/>
              <a:defRPr sz="1600" b="1">
                <a:solidFill>
                  <a:schemeClr val="accent1"/>
                </a:solidFill>
              </a:defRPr>
            </a:lvl1pPr>
            <a:lvl2pPr marL="914400" lvl="1" indent="-330200" algn="ctr">
              <a:lnSpc>
                <a:spcPct val="100000"/>
              </a:lnSpc>
              <a:spcBef>
                <a:spcPts val="300"/>
              </a:spcBef>
              <a:spcAft>
                <a:spcPts val="0"/>
              </a:spcAft>
              <a:buClr>
                <a:schemeClr val="accent1"/>
              </a:buClr>
              <a:buSzPts val="1600"/>
              <a:buFont typeface="Arial"/>
              <a:buChar char="•"/>
              <a:defRPr sz="1600" b="1">
                <a:solidFill>
                  <a:schemeClr val="accent1"/>
                </a:solidFill>
              </a:defRPr>
            </a:lvl2pPr>
            <a:lvl3pPr marL="1371600" lvl="2" indent="-228600" algn="ctr">
              <a:lnSpc>
                <a:spcPct val="100000"/>
              </a:lnSpc>
              <a:spcBef>
                <a:spcPts val="300"/>
              </a:spcBef>
              <a:spcAft>
                <a:spcPts val="0"/>
              </a:spcAft>
              <a:buClr>
                <a:schemeClr val="accent1"/>
              </a:buClr>
              <a:buSzPts val="1600"/>
              <a:buFont typeface="Arial"/>
              <a:buNone/>
              <a:defRPr sz="1600" b="1">
                <a:solidFill>
                  <a:schemeClr val="accent1"/>
                </a:solidFill>
              </a:defRPr>
            </a:lvl3pPr>
            <a:lvl4pPr marL="1828800" lvl="3" indent="-330200" algn="ctr">
              <a:lnSpc>
                <a:spcPct val="100000"/>
              </a:lnSpc>
              <a:spcBef>
                <a:spcPts val="300"/>
              </a:spcBef>
              <a:spcAft>
                <a:spcPts val="0"/>
              </a:spcAft>
              <a:buClr>
                <a:schemeClr val="accent1"/>
              </a:buClr>
              <a:buSzPts val="1600"/>
              <a:buFont typeface="Arial"/>
              <a:buChar char="•"/>
              <a:defRPr sz="1600" b="1">
                <a:solidFill>
                  <a:schemeClr val="accent1"/>
                </a:solidFill>
              </a:defRPr>
            </a:lvl4pPr>
            <a:lvl5pPr marL="2286000" lvl="4" indent="-228600" algn="ctr">
              <a:lnSpc>
                <a:spcPct val="100000"/>
              </a:lnSpc>
              <a:spcBef>
                <a:spcPts val="300"/>
              </a:spcBef>
              <a:spcAft>
                <a:spcPts val="0"/>
              </a:spcAft>
              <a:buClr>
                <a:schemeClr val="accent1"/>
              </a:buClr>
              <a:buSzPts val="1600"/>
              <a:buFont typeface="Arial"/>
              <a:buNone/>
              <a:defRPr sz="1600" b="1">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11" name="Google Shape;1311;p143"/>
          <p:cNvSpPr txBox="1">
            <a:spLocks noGrp="1"/>
          </p:cNvSpPr>
          <p:nvPr>
            <p:ph type="body" idx="3"/>
          </p:nvPr>
        </p:nvSpPr>
        <p:spPr>
          <a:xfrm>
            <a:off x="719667" y="3271089"/>
            <a:ext cx="3384003" cy="64800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12" name="Google Shape;1312;p143"/>
          <p:cNvSpPr txBox="1">
            <a:spLocks noGrp="1"/>
          </p:cNvSpPr>
          <p:nvPr>
            <p:ph type="body" idx="4"/>
          </p:nvPr>
        </p:nvSpPr>
        <p:spPr>
          <a:xfrm>
            <a:off x="4400548" y="6524625"/>
            <a:ext cx="3384670"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13" name="Google Shape;1313;p143"/>
          <p:cNvSpPr>
            <a:spLocks noGrp="1"/>
          </p:cNvSpPr>
          <p:nvPr>
            <p:ph type="pic" idx="5"/>
          </p:nvPr>
        </p:nvSpPr>
        <p:spPr>
          <a:xfrm>
            <a:off x="5376050" y="1700808"/>
            <a:ext cx="1439899" cy="1199580"/>
          </a:xfrm>
          <a:prstGeom prst="rect">
            <a:avLst/>
          </a:prstGeom>
          <a:noFill/>
          <a:ln>
            <a:noFill/>
          </a:ln>
        </p:spPr>
      </p:sp>
      <p:sp>
        <p:nvSpPr>
          <p:cNvPr id="1314" name="Google Shape;1314;p143"/>
          <p:cNvSpPr txBox="1">
            <a:spLocks noGrp="1"/>
          </p:cNvSpPr>
          <p:nvPr>
            <p:ph type="body" idx="6"/>
          </p:nvPr>
        </p:nvSpPr>
        <p:spPr>
          <a:xfrm>
            <a:off x="4403997" y="2996950"/>
            <a:ext cx="3384003" cy="24022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15" name="Google Shape;1315;p143"/>
          <p:cNvSpPr txBox="1">
            <a:spLocks noGrp="1"/>
          </p:cNvSpPr>
          <p:nvPr>
            <p:ph type="body" idx="7"/>
          </p:nvPr>
        </p:nvSpPr>
        <p:spPr>
          <a:xfrm>
            <a:off x="4403997" y="3271089"/>
            <a:ext cx="3384003" cy="64800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16" name="Google Shape;1316;p143"/>
          <p:cNvSpPr>
            <a:spLocks noGrp="1"/>
          </p:cNvSpPr>
          <p:nvPr>
            <p:ph type="pic" idx="8"/>
          </p:nvPr>
        </p:nvSpPr>
        <p:spPr>
          <a:xfrm>
            <a:off x="9063156" y="1700907"/>
            <a:ext cx="1439899" cy="1199580"/>
          </a:xfrm>
          <a:prstGeom prst="rect">
            <a:avLst/>
          </a:prstGeom>
          <a:noFill/>
          <a:ln>
            <a:noFill/>
          </a:ln>
        </p:spPr>
      </p:sp>
      <p:sp>
        <p:nvSpPr>
          <p:cNvPr id="1317" name="Google Shape;1317;p143"/>
          <p:cNvSpPr txBox="1">
            <a:spLocks noGrp="1"/>
          </p:cNvSpPr>
          <p:nvPr>
            <p:ph type="body" idx="9"/>
          </p:nvPr>
        </p:nvSpPr>
        <p:spPr>
          <a:xfrm>
            <a:off x="8091106" y="2997050"/>
            <a:ext cx="3384001" cy="24022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18" name="Google Shape;1318;p143"/>
          <p:cNvSpPr txBox="1">
            <a:spLocks noGrp="1"/>
          </p:cNvSpPr>
          <p:nvPr>
            <p:ph type="body" idx="13"/>
          </p:nvPr>
        </p:nvSpPr>
        <p:spPr>
          <a:xfrm>
            <a:off x="8091106" y="3271189"/>
            <a:ext cx="3384001" cy="64800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19" name="Google Shape;1319;p143"/>
          <p:cNvSpPr>
            <a:spLocks noGrp="1"/>
          </p:cNvSpPr>
          <p:nvPr>
            <p:ph type="pic" idx="14"/>
          </p:nvPr>
        </p:nvSpPr>
        <p:spPr>
          <a:xfrm>
            <a:off x="1691719" y="4077241"/>
            <a:ext cx="1439898" cy="1199580"/>
          </a:xfrm>
          <a:prstGeom prst="rect">
            <a:avLst/>
          </a:prstGeom>
          <a:noFill/>
          <a:ln>
            <a:noFill/>
          </a:ln>
        </p:spPr>
      </p:sp>
      <p:sp>
        <p:nvSpPr>
          <p:cNvPr id="1320" name="Google Shape;1320;p143"/>
          <p:cNvSpPr txBox="1">
            <a:spLocks noGrp="1"/>
          </p:cNvSpPr>
          <p:nvPr>
            <p:ph type="body" idx="15"/>
          </p:nvPr>
        </p:nvSpPr>
        <p:spPr>
          <a:xfrm>
            <a:off x="719667" y="5373385"/>
            <a:ext cx="3384003" cy="24022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21" name="Google Shape;1321;p143"/>
          <p:cNvSpPr txBox="1">
            <a:spLocks noGrp="1"/>
          </p:cNvSpPr>
          <p:nvPr>
            <p:ph type="body" idx="16"/>
          </p:nvPr>
        </p:nvSpPr>
        <p:spPr>
          <a:xfrm>
            <a:off x="719667" y="5647523"/>
            <a:ext cx="3384003" cy="64800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22" name="Google Shape;1322;p143"/>
          <p:cNvSpPr>
            <a:spLocks noGrp="1"/>
          </p:cNvSpPr>
          <p:nvPr>
            <p:ph type="pic" idx="17"/>
          </p:nvPr>
        </p:nvSpPr>
        <p:spPr>
          <a:xfrm>
            <a:off x="5376050" y="4077241"/>
            <a:ext cx="1439899" cy="1199580"/>
          </a:xfrm>
          <a:prstGeom prst="rect">
            <a:avLst/>
          </a:prstGeom>
          <a:noFill/>
          <a:ln>
            <a:noFill/>
          </a:ln>
        </p:spPr>
      </p:sp>
      <p:sp>
        <p:nvSpPr>
          <p:cNvPr id="1323" name="Google Shape;1323;p143"/>
          <p:cNvSpPr txBox="1">
            <a:spLocks noGrp="1"/>
          </p:cNvSpPr>
          <p:nvPr>
            <p:ph type="body" idx="18"/>
          </p:nvPr>
        </p:nvSpPr>
        <p:spPr>
          <a:xfrm>
            <a:off x="4403997" y="5373385"/>
            <a:ext cx="3384003" cy="24022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24" name="Google Shape;1324;p143"/>
          <p:cNvSpPr txBox="1">
            <a:spLocks noGrp="1"/>
          </p:cNvSpPr>
          <p:nvPr>
            <p:ph type="body" idx="19"/>
          </p:nvPr>
        </p:nvSpPr>
        <p:spPr>
          <a:xfrm>
            <a:off x="4403997" y="5647523"/>
            <a:ext cx="3384003" cy="64800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25" name="Google Shape;1325;p143"/>
          <p:cNvSpPr>
            <a:spLocks noGrp="1"/>
          </p:cNvSpPr>
          <p:nvPr>
            <p:ph type="pic" idx="20"/>
          </p:nvPr>
        </p:nvSpPr>
        <p:spPr>
          <a:xfrm>
            <a:off x="9063156" y="4077341"/>
            <a:ext cx="1439899" cy="1199580"/>
          </a:xfrm>
          <a:prstGeom prst="rect">
            <a:avLst/>
          </a:prstGeom>
          <a:noFill/>
          <a:ln>
            <a:noFill/>
          </a:ln>
        </p:spPr>
      </p:sp>
      <p:sp>
        <p:nvSpPr>
          <p:cNvPr id="1326" name="Google Shape;1326;p143"/>
          <p:cNvSpPr txBox="1">
            <a:spLocks noGrp="1"/>
          </p:cNvSpPr>
          <p:nvPr>
            <p:ph type="body" idx="21"/>
          </p:nvPr>
        </p:nvSpPr>
        <p:spPr>
          <a:xfrm>
            <a:off x="8091106" y="5373485"/>
            <a:ext cx="3384001" cy="24022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27" name="Google Shape;1327;p143"/>
          <p:cNvSpPr txBox="1">
            <a:spLocks noGrp="1"/>
          </p:cNvSpPr>
          <p:nvPr>
            <p:ph type="body" idx="22"/>
          </p:nvPr>
        </p:nvSpPr>
        <p:spPr>
          <a:xfrm>
            <a:off x="8091106" y="5647623"/>
            <a:ext cx="3384001" cy="64800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28" name="Google Shape;1328;p143"/>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329" name="Google Shape;1329;p143" descr="Google Shape;1035;p106"/>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330" name="Google Shape;1330;p143"/>
          <p:cNvSpPr txBox="1">
            <a:spLocks noGrp="1"/>
          </p:cNvSpPr>
          <p:nvPr>
            <p:ph type="title"/>
          </p:nvPr>
        </p:nvSpPr>
        <p:spPr>
          <a:xfrm>
            <a:off x="695326" y="1052736"/>
            <a:ext cx="10801351" cy="46905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331" name="Google Shape;1331;p143"/>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matchingName="Order">
  <p:cSld name="Order 3">
    <p:spTree>
      <p:nvGrpSpPr>
        <p:cNvPr id="1" name="Shape 1332"/>
        <p:cNvGrpSpPr/>
        <p:nvPr/>
      </p:nvGrpSpPr>
      <p:grpSpPr>
        <a:xfrm>
          <a:off x="0" y="0"/>
          <a:ext cx="0" cy="0"/>
          <a:chOff x="0" y="0"/>
          <a:chExt cx="0" cy="0"/>
        </a:xfrm>
      </p:grpSpPr>
      <p:sp>
        <p:nvSpPr>
          <p:cNvPr id="1333" name="Google Shape;1333;p144"/>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334" name="Google Shape;1334;p144"/>
          <p:cNvSpPr txBox="1">
            <a:spLocks noGrp="1"/>
          </p:cNvSpPr>
          <p:nvPr>
            <p:ph type="body" idx="1"/>
          </p:nvPr>
        </p:nvSpPr>
        <p:spPr>
          <a:xfrm>
            <a:off x="1079169" y="1917007"/>
            <a:ext cx="1584310" cy="1584002"/>
          </a:xfrm>
          <a:prstGeom prst="rect">
            <a:avLst/>
          </a:prstGeom>
          <a:solidFill>
            <a:schemeClr val="accent1"/>
          </a:solidFill>
          <a:ln>
            <a:noFill/>
          </a:ln>
        </p:spPr>
        <p:txBody>
          <a:bodyPr spcFirstLastPara="1" wrap="square" lIns="72000" tIns="72000" rIns="72000" bIns="72000" anchor="ctr" anchorCtr="0">
            <a:normAutofit/>
          </a:bodyPr>
          <a:lstStyle>
            <a:lvl1pPr marL="457200" lvl="0" indent="-228600" algn="ctr">
              <a:lnSpc>
                <a:spcPct val="100000"/>
              </a:lnSpc>
              <a:spcBef>
                <a:spcPts val="300"/>
              </a:spcBef>
              <a:spcAft>
                <a:spcPts val="0"/>
              </a:spcAft>
              <a:buClr>
                <a:srgbClr val="FFFFFF"/>
              </a:buClr>
              <a:buSzPts val="2800"/>
              <a:buFont typeface="Arial"/>
              <a:buNone/>
              <a:defRPr sz="2800" b="1">
                <a:solidFill>
                  <a:srgbClr val="FFFFFF"/>
                </a:solidFill>
              </a:defRPr>
            </a:lvl1pPr>
            <a:lvl2pPr marL="914400" lvl="1" indent="-406400" algn="ctr">
              <a:lnSpc>
                <a:spcPct val="100000"/>
              </a:lnSpc>
              <a:spcBef>
                <a:spcPts val="300"/>
              </a:spcBef>
              <a:spcAft>
                <a:spcPts val="0"/>
              </a:spcAft>
              <a:buClr>
                <a:srgbClr val="FFFFFF"/>
              </a:buClr>
              <a:buSzPts val="2800"/>
              <a:buFont typeface="Arial"/>
              <a:buChar char="•"/>
              <a:defRPr sz="2800" b="1">
                <a:solidFill>
                  <a:srgbClr val="FFFFFF"/>
                </a:solidFill>
              </a:defRPr>
            </a:lvl2pPr>
            <a:lvl3pPr marL="1371600" lvl="2" indent="-406400" algn="ctr">
              <a:lnSpc>
                <a:spcPct val="100000"/>
              </a:lnSpc>
              <a:spcBef>
                <a:spcPts val="300"/>
              </a:spcBef>
              <a:spcAft>
                <a:spcPts val="0"/>
              </a:spcAft>
              <a:buClr>
                <a:srgbClr val="FFFFFF"/>
              </a:buClr>
              <a:buSzPts val="2800"/>
              <a:buFont typeface="Arial"/>
              <a:buChar char="­"/>
              <a:defRPr sz="2800" b="1">
                <a:solidFill>
                  <a:srgbClr val="FFFFFF"/>
                </a:solidFill>
              </a:defRPr>
            </a:lvl3pPr>
            <a:lvl4pPr marL="1828800" lvl="3" indent="-406400" algn="ctr">
              <a:lnSpc>
                <a:spcPct val="100000"/>
              </a:lnSpc>
              <a:spcBef>
                <a:spcPts val="300"/>
              </a:spcBef>
              <a:spcAft>
                <a:spcPts val="0"/>
              </a:spcAft>
              <a:buClr>
                <a:srgbClr val="FFFFFF"/>
              </a:buClr>
              <a:buSzPts val="2800"/>
              <a:buFont typeface="Arial"/>
              <a:buChar char="•"/>
              <a:defRPr sz="2800" b="1">
                <a:solidFill>
                  <a:srgbClr val="FFFFFF"/>
                </a:solidFill>
              </a:defRPr>
            </a:lvl4pPr>
            <a:lvl5pPr marL="2286000" lvl="4" indent="-228600" algn="ctr">
              <a:lnSpc>
                <a:spcPct val="100000"/>
              </a:lnSpc>
              <a:spcBef>
                <a:spcPts val="300"/>
              </a:spcBef>
              <a:spcAft>
                <a:spcPts val="0"/>
              </a:spcAft>
              <a:buClr>
                <a:srgbClr val="FFFFFF"/>
              </a:buClr>
              <a:buSzPts val="2800"/>
              <a:buFont typeface="Arial"/>
              <a:buNone/>
              <a:defRPr sz="2800" b="1">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35" name="Google Shape;1335;p144"/>
          <p:cNvSpPr txBox="1">
            <a:spLocks noGrp="1"/>
          </p:cNvSpPr>
          <p:nvPr>
            <p:ph type="body" idx="2"/>
          </p:nvPr>
        </p:nvSpPr>
        <p:spPr>
          <a:xfrm>
            <a:off x="695326" y="3861048"/>
            <a:ext cx="2351997" cy="24022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36" name="Google Shape;1336;p144"/>
          <p:cNvSpPr txBox="1">
            <a:spLocks noGrp="1"/>
          </p:cNvSpPr>
          <p:nvPr>
            <p:ph type="body" idx="3"/>
          </p:nvPr>
        </p:nvSpPr>
        <p:spPr>
          <a:xfrm>
            <a:off x="695326" y="4135185"/>
            <a:ext cx="2351997" cy="151665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37" name="Google Shape;1337;p144"/>
          <p:cNvSpPr txBox="1">
            <a:spLocks noGrp="1"/>
          </p:cNvSpPr>
          <p:nvPr>
            <p:ph type="body" idx="4"/>
          </p:nvPr>
        </p:nvSpPr>
        <p:spPr>
          <a:xfrm>
            <a:off x="4400548" y="6524625"/>
            <a:ext cx="3384670"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38" name="Google Shape;1338;p144"/>
          <p:cNvSpPr txBox="1">
            <a:spLocks noGrp="1"/>
          </p:cNvSpPr>
          <p:nvPr>
            <p:ph type="body" idx="5"/>
          </p:nvPr>
        </p:nvSpPr>
        <p:spPr>
          <a:xfrm>
            <a:off x="3932120" y="1917007"/>
            <a:ext cx="1584310" cy="1584002"/>
          </a:xfrm>
          <a:prstGeom prst="rect">
            <a:avLst/>
          </a:prstGeom>
          <a:solidFill>
            <a:srgbClr val="962A8B"/>
          </a:solidFill>
          <a:ln>
            <a:noFill/>
          </a:ln>
        </p:spPr>
        <p:txBody>
          <a:bodyPr spcFirstLastPara="1" wrap="square" lIns="72000" tIns="72000" rIns="72000" bIns="7200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39" name="Google Shape;1339;p144"/>
          <p:cNvSpPr txBox="1">
            <a:spLocks noGrp="1"/>
          </p:cNvSpPr>
          <p:nvPr>
            <p:ph type="body" idx="6"/>
          </p:nvPr>
        </p:nvSpPr>
        <p:spPr>
          <a:xfrm>
            <a:off x="3548276" y="3861048"/>
            <a:ext cx="2351998" cy="24022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40" name="Google Shape;1340;p144"/>
          <p:cNvSpPr txBox="1">
            <a:spLocks noGrp="1"/>
          </p:cNvSpPr>
          <p:nvPr>
            <p:ph type="body" idx="7"/>
          </p:nvPr>
        </p:nvSpPr>
        <p:spPr>
          <a:xfrm>
            <a:off x="3548276" y="4135185"/>
            <a:ext cx="2351998" cy="151665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41" name="Google Shape;1341;p144"/>
          <p:cNvSpPr txBox="1">
            <a:spLocks noGrp="1"/>
          </p:cNvSpPr>
          <p:nvPr>
            <p:ph type="body" idx="8"/>
          </p:nvPr>
        </p:nvSpPr>
        <p:spPr>
          <a:xfrm>
            <a:off x="6686160" y="1917007"/>
            <a:ext cx="1584310" cy="1584002"/>
          </a:xfrm>
          <a:prstGeom prst="rect">
            <a:avLst/>
          </a:prstGeom>
          <a:solidFill>
            <a:srgbClr val="999490"/>
          </a:solidFill>
          <a:ln>
            <a:noFill/>
          </a:ln>
        </p:spPr>
        <p:txBody>
          <a:bodyPr spcFirstLastPara="1" wrap="square" lIns="72000" tIns="72000" rIns="72000" bIns="7200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42" name="Google Shape;1342;p144"/>
          <p:cNvSpPr txBox="1">
            <a:spLocks noGrp="1"/>
          </p:cNvSpPr>
          <p:nvPr>
            <p:ph type="body" idx="9"/>
          </p:nvPr>
        </p:nvSpPr>
        <p:spPr>
          <a:xfrm>
            <a:off x="6302316" y="3861048"/>
            <a:ext cx="2351998" cy="24022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43" name="Google Shape;1343;p144"/>
          <p:cNvSpPr txBox="1">
            <a:spLocks noGrp="1"/>
          </p:cNvSpPr>
          <p:nvPr>
            <p:ph type="body" idx="13"/>
          </p:nvPr>
        </p:nvSpPr>
        <p:spPr>
          <a:xfrm>
            <a:off x="6302316" y="4135185"/>
            <a:ext cx="2351998" cy="151665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44" name="Google Shape;1344;p144"/>
          <p:cNvSpPr txBox="1">
            <a:spLocks noGrp="1"/>
          </p:cNvSpPr>
          <p:nvPr>
            <p:ph type="body" idx="14"/>
          </p:nvPr>
        </p:nvSpPr>
        <p:spPr>
          <a:xfrm>
            <a:off x="9514768" y="1917007"/>
            <a:ext cx="1584310" cy="1584002"/>
          </a:xfrm>
          <a:prstGeom prst="rect">
            <a:avLst/>
          </a:prstGeom>
          <a:solidFill>
            <a:srgbClr val="D7D1CC"/>
          </a:solidFill>
          <a:ln>
            <a:noFill/>
          </a:ln>
        </p:spPr>
        <p:txBody>
          <a:bodyPr spcFirstLastPara="1" wrap="square" lIns="72000" tIns="72000" rIns="72000" bIns="7200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45" name="Google Shape;1345;p144"/>
          <p:cNvSpPr txBox="1">
            <a:spLocks noGrp="1"/>
          </p:cNvSpPr>
          <p:nvPr>
            <p:ph type="body" idx="15"/>
          </p:nvPr>
        </p:nvSpPr>
        <p:spPr>
          <a:xfrm>
            <a:off x="9130924" y="3861048"/>
            <a:ext cx="2351998" cy="24022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46" name="Google Shape;1346;p144"/>
          <p:cNvSpPr txBox="1">
            <a:spLocks noGrp="1"/>
          </p:cNvSpPr>
          <p:nvPr>
            <p:ph type="body" idx="16"/>
          </p:nvPr>
        </p:nvSpPr>
        <p:spPr>
          <a:xfrm>
            <a:off x="9130924" y="4135185"/>
            <a:ext cx="2351998" cy="151665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47" name="Google Shape;1347;p144"/>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348" name="Google Shape;1348;p144" descr="Google Shape;1054;p107"/>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349" name="Google Shape;1349;p144"/>
          <p:cNvSpPr txBox="1">
            <a:spLocks noGrp="1"/>
          </p:cNvSpPr>
          <p:nvPr>
            <p:ph type="title"/>
          </p:nvPr>
        </p:nvSpPr>
        <p:spPr>
          <a:xfrm>
            <a:off x="695326" y="1052736"/>
            <a:ext cx="10801351" cy="46905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350" name="Google Shape;1350;p144"/>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matchingName="Text with Dark Purple Block">
  <p:cSld name="Text with Dark Purple Block 3">
    <p:spTree>
      <p:nvGrpSpPr>
        <p:cNvPr id="1" name="Shape 1351"/>
        <p:cNvGrpSpPr/>
        <p:nvPr/>
      </p:nvGrpSpPr>
      <p:grpSpPr>
        <a:xfrm>
          <a:off x="0" y="0"/>
          <a:ext cx="0" cy="0"/>
          <a:chOff x="0" y="0"/>
          <a:chExt cx="0" cy="0"/>
        </a:xfrm>
      </p:grpSpPr>
      <p:sp>
        <p:nvSpPr>
          <p:cNvPr id="1352" name="Google Shape;1352;p145"/>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353" name="Google Shape;1353;p145"/>
          <p:cNvSpPr txBox="1">
            <a:spLocks noGrp="1"/>
          </p:cNvSpPr>
          <p:nvPr>
            <p:ph type="body" idx="1"/>
          </p:nvPr>
        </p:nvSpPr>
        <p:spPr>
          <a:xfrm>
            <a:off x="6096001" y="1700213"/>
            <a:ext cx="5400674" cy="4608515"/>
          </a:xfrm>
          <a:prstGeom prst="rect">
            <a:avLst/>
          </a:prstGeom>
          <a:solidFill>
            <a:schemeClr val="accent1"/>
          </a:solid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rgbClr val="FFFFFF"/>
              </a:buClr>
              <a:buSzPts val="1800"/>
              <a:buFont typeface="Arial"/>
              <a:buNone/>
              <a:defRPr>
                <a:solidFill>
                  <a:srgbClr val="FFFFFF"/>
                </a:solidFill>
              </a:defRPr>
            </a:lvl1pPr>
            <a:lvl2pPr marL="914400" lvl="1" indent="-342900" algn="ctr">
              <a:lnSpc>
                <a:spcPct val="110000"/>
              </a:lnSpc>
              <a:spcBef>
                <a:spcPts val="300"/>
              </a:spcBef>
              <a:spcAft>
                <a:spcPts val="0"/>
              </a:spcAft>
              <a:buClr>
                <a:srgbClr val="FFFFFF"/>
              </a:buClr>
              <a:buSzPts val="1800"/>
              <a:buFont typeface="Arial"/>
              <a:buChar char="•"/>
              <a:defRPr>
                <a:solidFill>
                  <a:srgbClr val="FFFFFF"/>
                </a:solidFill>
              </a:defRPr>
            </a:lvl2pPr>
            <a:lvl3pPr marL="1371600" lvl="2" indent="-342900" algn="ctr">
              <a:lnSpc>
                <a:spcPct val="110000"/>
              </a:lnSpc>
              <a:spcBef>
                <a:spcPts val="300"/>
              </a:spcBef>
              <a:spcAft>
                <a:spcPts val="0"/>
              </a:spcAft>
              <a:buClr>
                <a:srgbClr val="FFFFFF"/>
              </a:buClr>
              <a:buSzPts val="1800"/>
              <a:buFont typeface="Arial"/>
              <a:buChar char="­"/>
              <a:defRPr>
                <a:solidFill>
                  <a:srgbClr val="FFFFFF"/>
                </a:solidFill>
              </a:defRPr>
            </a:lvl3pPr>
            <a:lvl4pPr marL="1828800" lvl="3" indent="-342900" algn="ctr">
              <a:lnSpc>
                <a:spcPct val="110000"/>
              </a:lnSpc>
              <a:spcBef>
                <a:spcPts val="300"/>
              </a:spcBef>
              <a:spcAft>
                <a:spcPts val="0"/>
              </a:spcAft>
              <a:buClr>
                <a:srgbClr val="FFFFFF"/>
              </a:buClr>
              <a:buSzPts val="1800"/>
              <a:buFont typeface="Arial"/>
              <a:buChar char="•"/>
              <a:defRPr>
                <a:solidFill>
                  <a:srgbClr val="FFFFFF"/>
                </a:solidFill>
              </a:defRPr>
            </a:lvl4pPr>
            <a:lvl5pPr marL="2286000" lvl="4" indent="-228600" algn="ctr">
              <a:lnSpc>
                <a:spcPct val="110000"/>
              </a:lnSpc>
              <a:spcBef>
                <a:spcPts val="300"/>
              </a:spcBef>
              <a:spcAft>
                <a:spcPts val="0"/>
              </a:spcAft>
              <a:buClr>
                <a:srgbClr val="FFFFFF"/>
              </a:buClr>
              <a:buSzPts val="1800"/>
              <a:buFont typeface="Arial"/>
              <a:buNone/>
              <a:defRPr>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54" name="Google Shape;1354;p145"/>
          <p:cNvSpPr txBox="1">
            <a:spLocks noGrp="1"/>
          </p:cNvSpPr>
          <p:nvPr>
            <p:ph type="body" idx="2"/>
          </p:nvPr>
        </p:nvSpPr>
        <p:spPr>
          <a:xfrm>
            <a:off x="695326" y="1700213"/>
            <a:ext cx="5197808"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55" name="Google Shape;1355;p145"/>
          <p:cNvSpPr txBox="1">
            <a:spLocks noGrp="1"/>
          </p:cNvSpPr>
          <p:nvPr>
            <p:ph type="body" idx="3"/>
          </p:nvPr>
        </p:nvSpPr>
        <p:spPr>
          <a:xfrm>
            <a:off x="4400548" y="6524625"/>
            <a:ext cx="3384670"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56" name="Google Shape;1356;p145"/>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357" name="Google Shape;1357;p145" descr="Google Shape;1063;p108"/>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358" name="Google Shape;1358;p145"/>
          <p:cNvSpPr txBox="1">
            <a:spLocks noGrp="1"/>
          </p:cNvSpPr>
          <p:nvPr>
            <p:ph type="title"/>
          </p:nvPr>
        </p:nvSpPr>
        <p:spPr>
          <a:xfrm>
            <a:off x="695326" y="1052736"/>
            <a:ext cx="10801351" cy="46905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359" name="Google Shape;1359;p145"/>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matchingName="Text with Purple Block">
  <p:cSld name="Text with Purple Block 3">
    <p:spTree>
      <p:nvGrpSpPr>
        <p:cNvPr id="1" name="Shape 1360"/>
        <p:cNvGrpSpPr/>
        <p:nvPr/>
      </p:nvGrpSpPr>
      <p:grpSpPr>
        <a:xfrm>
          <a:off x="0" y="0"/>
          <a:ext cx="0" cy="0"/>
          <a:chOff x="0" y="0"/>
          <a:chExt cx="0" cy="0"/>
        </a:xfrm>
      </p:grpSpPr>
      <p:sp>
        <p:nvSpPr>
          <p:cNvPr id="1361" name="Google Shape;1361;p146"/>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362" name="Google Shape;1362;p146"/>
          <p:cNvSpPr txBox="1">
            <a:spLocks noGrp="1"/>
          </p:cNvSpPr>
          <p:nvPr>
            <p:ph type="body" idx="1"/>
          </p:nvPr>
        </p:nvSpPr>
        <p:spPr>
          <a:xfrm>
            <a:off x="6096001" y="1700210"/>
            <a:ext cx="5400674" cy="4608515"/>
          </a:xfrm>
          <a:prstGeom prst="rect">
            <a:avLst/>
          </a:prstGeom>
          <a:solidFill>
            <a:srgbClr val="962A8B"/>
          </a:solid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rgbClr val="FFFFFF"/>
              </a:buClr>
              <a:buSzPts val="1800"/>
              <a:buFont typeface="Arial"/>
              <a:buNone/>
              <a:defRPr>
                <a:solidFill>
                  <a:srgbClr val="FFFFFF"/>
                </a:solidFill>
              </a:defRPr>
            </a:lvl1pPr>
            <a:lvl2pPr marL="914400" lvl="1" indent="-342900" algn="ctr">
              <a:lnSpc>
                <a:spcPct val="110000"/>
              </a:lnSpc>
              <a:spcBef>
                <a:spcPts val="300"/>
              </a:spcBef>
              <a:spcAft>
                <a:spcPts val="0"/>
              </a:spcAft>
              <a:buClr>
                <a:srgbClr val="FFFFFF"/>
              </a:buClr>
              <a:buSzPts val="1800"/>
              <a:buFont typeface="Arial"/>
              <a:buChar char="•"/>
              <a:defRPr>
                <a:solidFill>
                  <a:srgbClr val="FFFFFF"/>
                </a:solidFill>
              </a:defRPr>
            </a:lvl2pPr>
            <a:lvl3pPr marL="1371600" lvl="2" indent="-342900" algn="ctr">
              <a:lnSpc>
                <a:spcPct val="110000"/>
              </a:lnSpc>
              <a:spcBef>
                <a:spcPts val="300"/>
              </a:spcBef>
              <a:spcAft>
                <a:spcPts val="0"/>
              </a:spcAft>
              <a:buClr>
                <a:srgbClr val="FFFFFF"/>
              </a:buClr>
              <a:buSzPts val="1800"/>
              <a:buFont typeface="Arial"/>
              <a:buChar char="­"/>
              <a:defRPr>
                <a:solidFill>
                  <a:srgbClr val="FFFFFF"/>
                </a:solidFill>
              </a:defRPr>
            </a:lvl3pPr>
            <a:lvl4pPr marL="1828800" lvl="3" indent="-342900" algn="ctr">
              <a:lnSpc>
                <a:spcPct val="110000"/>
              </a:lnSpc>
              <a:spcBef>
                <a:spcPts val="300"/>
              </a:spcBef>
              <a:spcAft>
                <a:spcPts val="0"/>
              </a:spcAft>
              <a:buClr>
                <a:srgbClr val="FFFFFF"/>
              </a:buClr>
              <a:buSzPts val="1800"/>
              <a:buFont typeface="Arial"/>
              <a:buChar char="•"/>
              <a:defRPr>
                <a:solidFill>
                  <a:srgbClr val="FFFFFF"/>
                </a:solidFill>
              </a:defRPr>
            </a:lvl4pPr>
            <a:lvl5pPr marL="2286000" lvl="4" indent="-228600" algn="ctr">
              <a:lnSpc>
                <a:spcPct val="110000"/>
              </a:lnSpc>
              <a:spcBef>
                <a:spcPts val="300"/>
              </a:spcBef>
              <a:spcAft>
                <a:spcPts val="0"/>
              </a:spcAft>
              <a:buClr>
                <a:srgbClr val="FFFFFF"/>
              </a:buClr>
              <a:buSzPts val="1800"/>
              <a:buFont typeface="Arial"/>
              <a:buNone/>
              <a:defRPr>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63" name="Google Shape;1363;p146"/>
          <p:cNvSpPr txBox="1">
            <a:spLocks noGrp="1"/>
          </p:cNvSpPr>
          <p:nvPr>
            <p:ph type="body" idx="2"/>
          </p:nvPr>
        </p:nvSpPr>
        <p:spPr>
          <a:xfrm>
            <a:off x="694799" y="1700210"/>
            <a:ext cx="5209116" cy="4608519"/>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64" name="Google Shape;1364;p146"/>
          <p:cNvSpPr txBox="1">
            <a:spLocks noGrp="1"/>
          </p:cNvSpPr>
          <p:nvPr>
            <p:ph type="title"/>
          </p:nvPr>
        </p:nvSpPr>
        <p:spPr>
          <a:xfrm>
            <a:off x="695326" y="1052736"/>
            <a:ext cx="10801351" cy="46905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365" name="Google Shape;1365;p146"/>
          <p:cNvSpPr txBox="1">
            <a:spLocks noGrp="1"/>
          </p:cNvSpPr>
          <p:nvPr>
            <p:ph type="body" idx="3"/>
          </p:nvPr>
        </p:nvSpPr>
        <p:spPr>
          <a:xfrm>
            <a:off x="4400548" y="6524625"/>
            <a:ext cx="3384670"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66" name="Google Shape;1366;p146"/>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367" name="Google Shape;1367;p146" descr="Google Shape;1073;p109"/>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368" name="Google Shape;1368;p146"/>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matchingName="Text with Neutral 1 Block">
  <p:cSld name="Text with Neutral 1 Block 3">
    <p:spTree>
      <p:nvGrpSpPr>
        <p:cNvPr id="1" name="Shape 1369"/>
        <p:cNvGrpSpPr/>
        <p:nvPr/>
      </p:nvGrpSpPr>
      <p:grpSpPr>
        <a:xfrm>
          <a:off x="0" y="0"/>
          <a:ext cx="0" cy="0"/>
          <a:chOff x="0" y="0"/>
          <a:chExt cx="0" cy="0"/>
        </a:xfrm>
      </p:grpSpPr>
      <p:sp>
        <p:nvSpPr>
          <p:cNvPr id="1370" name="Google Shape;1370;p147"/>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371" name="Google Shape;1371;p147"/>
          <p:cNvSpPr txBox="1">
            <a:spLocks noGrp="1"/>
          </p:cNvSpPr>
          <p:nvPr>
            <p:ph type="body" idx="1"/>
          </p:nvPr>
        </p:nvSpPr>
        <p:spPr>
          <a:xfrm>
            <a:off x="6096003" y="1700213"/>
            <a:ext cx="5400672" cy="4608515"/>
          </a:xfrm>
          <a:prstGeom prst="rect">
            <a:avLst/>
          </a:prstGeom>
          <a:solidFill>
            <a:srgbClr val="D7D1CC"/>
          </a:solid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rgbClr val="000000"/>
              </a:buClr>
              <a:buSzPts val="1800"/>
              <a:buNone/>
              <a:defRPr/>
            </a:lvl1pPr>
            <a:lvl2pPr marL="914400" lvl="1" indent="-342900" algn="ctr">
              <a:lnSpc>
                <a:spcPct val="110000"/>
              </a:lnSpc>
              <a:spcBef>
                <a:spcPts val="300"/>
              </a:spcBef>
              <a:spcAft>
                <a:spcPts val="0"/>
              </a:spcAft>
              <a:buClr>
                <a:srgbClr val="000000"/>
              </a:buClr>
              <a:buSzPts val="1800"/>
              <a:buChar char="•"/>
              <a:defRPr/>
            </a:lvl2pPr>
            <a:lvl3pPr marL="1371600" lvl="2" indent="-342900" algn="ctr">
              <a:lnSpc>
                <a:spcPct val="110000"/>
              </a:lnSpc>
              <a:spcBef>
                <a:spcPts val="300"/>
              </a:spcBef>
              <a:spcAft>
                <a:spcPts val="0"/>
              </a:spcAft>
              <a:buClr>
                <a:srgbClr val="000000"/>
              </a:buClr>
              <a:buSzPts val="1800"/>
              <a:buChar char="­"/>
              <a:defRPr/>
            </a:lvl3pPr>
            <a:lvl4pPr marL="1828800" lvl="3" indent="-342900" algn="ctr">
              <a:lnSpc>
                <a:spcPct val="110000"/>
              </a:lnSpc>
              <a:spcBef>
                <a:spcPts val="300"/>
              </a:spcBef>
              <a:spcAft>
                <a:spcPts val="0"/>
              </a:spcAft>
              <a:buClr>
                <a:srgbClr val="000000"/>
              </a:buClr>
              <a:buSzPts val="1800"/>
              <a:buChar char="•"/>
              <a:defRPr/>
            </a:lvl4pPr>
            <a:lvl5pPr marL="2286000" lvl="4" indent="-228600" algn="ctr">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72" name="Google Shape;1372;p147"/>
          <p:cNvSpPr txBox="1">
            <a:spLocks noGrp="1"/>
          </p:cNvSpPr>
          <p:nvPr>
            <p:ph type="body" idx="2"/>
          </p:nvPr>
        </p:nvSpPr>
        <p:spPr>
          <a:xfrm>
            <a:off x="694799" y="1700213"/>
            <a:ext cx="5209116"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73" name="Google Shape;1373;p147"/>
          <p:cNvSpPr txBox="1">
            <a:spLocks noGrp="1"/>
          </p:cNvSpPr>
          <p:nvPr>
            <p:ph type="title"/>
          </p:nvPr>
        </p:nvSpPr>
        <p:spPr>
          <a:xfrm>
            <a:off x="695326" y="1052736"/>
            <a:ext cx="10801351" cy="46905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374" name="Google Shape;1374;p147"/>
          <p:cNvSpPr txBox="1">
            <a:spLocks noGrp="1"/>
          </p:cNvSpPr>
          <p:nvPr>
            <p:ph type="body" idx="3"/>
          </p:nvPr>
        </p:nvSpPr>
        <p:spPr>
          <a:xfrm>
            <a:off x="4400548" y="6524625"/>
            <a:ext cx="3384670"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75" name="Google Shape;1375;p147"/>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376" name="Google Shape;1376;p147" descr="Google Shape;1082;p110"/>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377" name="Google Shape;1377;p147"/>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matchingName="Text with Neutral 2 Block">
  <p:cSld name="Text with Neutral 2 Block 3">
    <p:spTree>
      <p:nvGrpSpPr>
        <p:cNvPr id="1" name="Shape 1378"/>
        <p:cNvGrpSpPr/>
        <p:nvPr/>
      </p:nvGrpSpPr>
      <p:grpSpPr>
        <a:xfrm>
          <a:off x="0" y="0"/>
          <a:ext cx="0" cy="0"/>
          <a:chOff x="0" y="0"/>
          <a:chExt cx="0" cy="0"/>
        </a:xfrm>
      </p:grpSpPr>
      <p:sp>
        <p:nvSpPr>
          <p:cNvPr id="1379" name="Google Shape;1379;p148"/>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380" name="Google Shape;1380;p148"/>
          <p:cNvSpPr txBox="1">
            <a:spLocks noGrp="1"/>
          </p:cNvSpPr>
          <p:nvPr>
            <p:ph type="body" idx="1"/>
          </p:nvPr>
        </p:nvSpPr>
        <p:spPr>
          <a:xfrm>
            <a:off x="6096001" y="1700213"/>
            <a:ext cx="5400674" cy="4608513"/>
          </a:xfrm>
          <a:prstGeom prst="rect">
            <a:avLst/>
          </a:prstGeom>
          <a:solidFill>
            <a:srgbClr val="999490"/>
          </a:solid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rgbClr val="FFFFFF"/>
              </a:buClr>
              <a:buSzPts val="1800"/>
              <a:buFont typeface="Arial"/>
              <a:buNone/>
              <a:defRPr>
                <a:solidFill>
                  <a:srgbClr val="FFFFFF"/>
                </a:solidFill>
              </a:defRPr>
            </a:lvl1pPr>
            <a:lvl2pPr marL="914400" lvl="1" indent="-342900" algn="ctr">
              <a:lnSpc>
                <a:spcPct val="110000"/>
              </a:lnSpc>
              <a:spcBef>
                <a:spcPts val="300"/>
              </a:spcBef>
              <a:spcAft>
                <a:spcPts val="0"/>
              </a:spcAft>
              <a:buClr>
                <a:srgbClr val="FFFFFF"/>
              </a:buClr>
              <a:buSzPts val="1800"/>
              <a:buFont typeface="Arial"/>
              <a:buChar char="•"/>
              <a:defRPr>
                <a:solidFill>
                  <a:srgbClr val="FFFFFF"/>
                </a:solidFill>
              </a:defRPr>
            </a:lvl2pPr>
            <a:lvl3pPr marL="1371600" lvl="2" indent="-342900" algn="ctr">
              <a:lnSpc>
                <a:spcPct val="110000"/>
              </a:lnSpc>
              <a:spcBef>
                <a:spcPts val="300"/>
              </a:spcBef>
              <a:spcAft>
                <a:spcPts val="0"/>
              </a:spcAft>
              <a:buClr>
                <a:srgbClr val="FFFFFF"/>
              </a:buClr>
              <a:buSzPts val="1800"/>
              <a:buFont typeface="Arial"/>
              <a:buChar char="­"/>
              <a:defRPr>
                <a:solidFill>
                  <a:srgbClr val="FFFFFF"/>
                </a:solidFill>
              </a:defRPr>
            </a:lvl3pPr>
            <a:lvl4pPr marL="1828800" lvl="3" indent="-342900" algn="ctr">
              <a:lnSpc>
                <a:spcPct val="110000"/>
              </a:lnSpc>
              <a:spcBef>
                <a:spcPts val="300"/>
              </a:spcBef>
              <a:spcAft>
                <a:spcPts val="0"/>
              </a:spcAft>
              <a:buClr>
                <a:srgbClr val="FFFFFF"/>
              </a:buClr>
              <a:buSzPts val="1800"/>
              <a:buFont typeface="Arial"/>
              <a:buChar char="•"/>
              <a:defRPr>
                <a:solidFill>
                  <a:srgbClr val="FFFFFF"/>
                </a:solidFill>
              </a:defRPr>
            </a:lvl4pPr>
            <a:lvl5pPr marL="2286000" lvl="4" indent="-228600" algn="ctr">
              <a:lnSpc>
                <a:spcPct val="110000"/>
              </a:lnSpc>
              <a:spcBef>
                <a:spcPts val="300"/>
              </a:spcBef>
              <a:spcAft>
                <a:spcPts val="0"/>
              </a:spcAft>
              <a:buClr>
                <a:srgbClr val="FFFFFF"/>
              </a:buClr>
              <a:buSzPts val="1800"/>
              <a:buFont typeface="Arial"/>
              <a:buNone/>
              <a:defRPr>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81" name="Google Shape;1381;p148"/>
          <p:cNvSpPr txBox="1">
            <a:spLocks noGrp="1"/>
          </p:cNvSpPr>
          <p:nvPr>
            <p:ph type="body" idx="2"/>
          </p:nvPr>
        </p:nvSpPr>
        <p:spPr>
          <a:xfrm>
            <a:off x="694799" y="1700212"/>
            <a:ext cx="5209116"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82" name="Google Shape;1382;p148"/>
          <p:cNvSpPr txBox="1">
            <a:spLocks noGrp="1"/>
          </p:cNvSpPr>
          <p:nvPr>
            <p:ph type="title"/>
          </p:nvPr>
        </p:nvSpPr>
        <p:spPr>
          <a:xfrm>
            <a:off x="695326" y="1052736"/>
            <a:ext cx="10801351" cy="46905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383" name="Google Shape;1383;p148"/>
          <p:cNvSpPr txBox="1">
            <a:spLocks noGrp="1"/>
          </p:cNvSpPr>
          <p:nvPr>
            <p:ph type="body" idx="3"/>
          </p:nvPr>
        </p:nvSpPr>
        <p:spPr>
          <a:xfrm>
            <a:off x="4400548" y="6524625"/>
            <a:ext cx="3384670"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84" name="Google Shape;1384;p148"/>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385" name="Google Shape;1385;p148" descr="Google Shape;1091;p111"/>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386" name="Google Shape;1386;p148"/>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matchingName="Three Pullouts">
  <p:cSld name="Three Pullouts 3">
    <p:spTree>
      <p:nvGrpSpPr>
        <p:cNvPr id="1" name="Shape 1387"/>
        <p:cNvGrpSpPr/>
        <p:nvPr/>
      </p:nvGrpSpPr>
      <p:grpSpPr>
        <a:xfrm>
          <a:off x="0" y="0"/>
          <a:ext cx="0" cy="0"/>
          <a:chOff x="0" y="0"/>
          <a:chExt cx="0" cy="0"/>
        </a:xfrm>
      </p:grpSpPr>
      <p:sp>
        <p:nvSpPr>
          <p:cNvPr id="1388" name="Google Shape;1388;p149"/>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389" name="Google Shape;1389;p149"/>
          <p:cNvSpPr txBox="1">
            <a:spLocks noGrp="1"/>
          </p:cNvSpPr>
          <p:nvPr>
            <p:ph type="body" idx="1"/>
          </p:nvPr>
        </p:nvSpPr>
        <p:spPr>
          <a:xfrm>
            <a:off x="8112127" y="1700213"/>
            <a:ext cx="3384550" cy="4615711"/>
          </a:xfrm>
          <a:prstGeom prst="rect">
            <a:avLst/>
          </a:prstGeom>
          <a:solidFill>
            <a:schemeClr val="accent1"/>
          </a:solidFill>
          <a:ln>
            <a:noFill/>
          </a:ln>
        </p:spPr>
        <p:txBody>
          <a:bodyPr spcFirstLastPara="1" wrap="square" lIns="107950" tIns="107950" rIns="107950" bIns="107950" anchor="t" anchorCtr="0">
            <a:normAutofit/>
          </a:bodyPr>
          <a:lstStyle>
            <a:lvl1pPr marL="457200" lvl="0" indent="-317500" algn="l">
              <a:lnSpc>
                <a:spcPct val="110000"/>
              </a:lnSpc>
              <a:spcBef>
                <a:spcPts val="300"/>
              </a:spcBef>
              <a:spcAft>
                <a:spcPts val="0"/>
              </a:spcAft>
              <a:buClr>
                <a:srgbClr val="FFFFFF"/>
              </a:buClr>
              <a:buSzPts val="1400"/>
              <a:buFont typeface="Arial"/>
              <a:buChar char="•"/>
              <a:defRPr sz="1400">
                <a:solidFill>
                  <a:srgbClr val="FFFFFF"/>
                </a:solidFill>
              </a:defRPr>
            </a:lvl1pPr>
            <a:lvl2pPr marL="914400" lvl="1" indent="-317500" algn="l">
              <a:lnSpc>
                <a:spcPct val="110000"/>
              </a:lnSpc>
              <a:spcBef>
                <a:spcPts val="300"/>
              </a:spcBef>
              <a:spcAft>
                <a:spcPts val="0"/>
              </a:spcAft>
              <a:buClr>
                <a:srgbClr val="FFFFFF"/>
              </a:buClr>
              <a:buSzPts val="1400"/>
              <a:buFont typeface="Arial"/>
              <a:buChar char="•"/>
              <a:defRPr sz="1400">
                <a:solidFill>
                  <a:srgbClr val="FFFFFF"/>
                </a:solidFill>
              </a:defRPr>
            </a:lvl2pPr>
            <a:lvl3pPr marL="1371600" lvl="2" indent="-317500" algn="l">
              <a:lnSpc>
                <a:spcPct val="110000"/>
              </a:lnSpc>
              <a:spcBef>
                <a:spcPts val="300"/>
              </a:spcBef>
              <a:spcAft>
                <a:spcPts val="0"/>
              </a:spcAft>
              <a:buClr>
                <a:srgbClr val="FFFFFF"/>
              </a:buClr>
              <a:buSzPts val="1400"/>
              <a:buFont typeface="Arial"/>
              <a:buChar char="­"/>
              <a:defRPr sz="1400">
                <a:solidFill>
                  <a:srgbClr val="FFFFFF"/>
                </a:solidFill>
              </a:defRPr>
            </a:lvl3pPr>
            <a:lvl4pPr marL="1828800" lvl="3" indent="-317500" algn="l">
              <a:lnSpc>
                <a:spcPct val="110000"/>
              </a:lnSpc>
              <a:spcBef>
                <a:spcPts val="300"/>
              </a:spcBef>
              <a:spcAft>
                <a:spcPts val="0"/>
              </a:spcAft>
              <a:buClr>
                <a:srgbClr val="FFFFFF"/>
              </a:buClr>
              <a:buSzPts val="1400"/>
              <a:buFont typeface="Arial"/>
              <a:buChar char="•"/>
              <a:defRPr sz="1400">
                <a:solidFill>
                  <a:srgbClr val="FFFFFF"/>
                </a:solidFill>
              </a:defRPr>
            </a:lvl4pPr>
            <a:lvl5pPr marL="2286000" lvl="4" indent="-228600" algn="l">
              <a:lnSpc>
                <a:spcPct val="110000"/>
              </a:lnSpc>
              <a:spcBef>
                <a:spcPts val="300"/>
              </a:spcBef>
              <a:spcAft>
                <a:spcPts val="0"/>
              </a:spcAft>
              <a:buClr>
                <a:srgbClr val="FFFFFF"/>
              </a:buClr>
              <a:buSzPts val="1400"/>
              <a:buFont typeface="Arial"/>
              <a:buNone/>
              <a:defRPr sz="14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90" name="Google Shape;1390;p149"/>
          <p:cNvSpPr txBox="1">
            <a:spLocks noGrp="1"/>
          </p:cNvSpPr>
          <p:nvPr>
            <p:ph type="title"/>
          </p:nvPr>
        </p:nvSpPr>
        <p:spPr>
          <a:xfrm>
            <a:off x="695326" y="1052736"/>
            <a:ext cx="10801351" cy="46905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391" name="Google Shape;1391;p149"/>
          <p:cNvSpPr txBox="1">
            <a:spLocks noGrp="1"/>
          </p:cNvSpPr>
          <p:nvPr>
            <p:ph type="body" idx="2"/>
          </p:nvPr>
        </p:nvSpPr>
        <p:spPr>
          <a:xfrm>
            <a:off x="4400548" y="6524625"/>
            <a:ext cx="3384670"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92" name="Google Shape;1392;p149"/>
          <p:cNvSpPr txBox="1">
            <a:spLocks noGrp="1"/>
          </p:cNvSpPr>
          <p:nvPr>
            <p:ph type="body" idx="3"/>
          </p:nvPr>
        </p:nvSpPr>
        <p:spPr>
          <a:xfrm>
            <a:off x="695326" y="1700213"/>
            <a:ext cx="3384551" cy="4615712"/>
          </a:xfrm>
          <a:prstGeom prst="rect">
            <a:avLst/>
          </a:prstGeom>
          <a:solidFill>
            <a:srgbClr val="962A8B"/>
          </a:solidFill>
          <a:ln>
            <a:noFill/>
          </a:ln>
        </p:spPr>
        <p:txBody>
          <a:bodyPr spcFirstLastPara="1" wrap="square" lIns="107950" tIns="107950" rIns="107950" bIns="10795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93" name="Google Shape;1393;p149"/>
          <p:cNvSpPr txBox="1">
            <a:spLocks noGrp="1"/>
          </p:cNvSpPr>
          <p:nvPr>
            <p:ph type="body" idx="4"/>
          </p:nvPr>
        </p:nvSpPr>
        <p:spPr>
          <a:xfrm>
            <a:off x="4387255" y="1692904"/>
            <a:ext cx="3384549" cy="4615713"/>
          </a:xfrm>
          <a:prstGeom prst="rect">
            <a:avLst/>
          </a:prstGeom>
          <a:solidFill>
            <a:srgbClr val="999490"/>
          </a:solidFill>
          <a:ln>
            <a:noFill/>
          </a:ln>
        </p:spPr>
        <p:txBody>
          <a:bodyPr spcFirstLastPara="1" wrap="square" lIns="107950" tIns="107950" rIns="107950" bIns="10795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394" name="Google Shape;1394;p149"/>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395" name="Google Shape;1395;p149" descr="Google Shape;1101;p112"/>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396" name="Google Shape;1396;p149"/>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matchingName="Multi-layout 1">
  <p:cSld name="Multi-layout 1 3">
    <p:spTree>
      <p:nvGrpSpPr>
        <p:cNvPr id="1" name="Shape 1397"/>
        <p:cNvGrpSpPr/>
        <p:nvPr/>
      </p:nvGrpSpPr>
      <p:grpSpPr>
        <a:xfrm>
          <a:off x="0" y="0"/>
          <a:ext cx="0" cy="0"/>
          <a:chOff x="0" y="0"/>
          <a:chExt cx="0" cy="0"/>
        </a:xfrm>
      </p:grpSpPr>
      <p:sp>
        <p:nvSpPr>
          <p:cNvPr id="1398" name="Google Shape;1398;p150"/>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399" name="Google Shape;1399;p150"/>
          <p:cNvSpPr txBox="1">
            <a:spLocks noGrp="1"/>
          </p:cNvSpPr>
          <p:nvPr>
            <p:ph type="body" idx="1"/>
          </p:nvPr>
        </p:nvSpPr>
        <p:spPr>
          <a:xfrm>
            <a:off x="694799" y="3593712"/>
            <a:ext cx="5198536" cy="271501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00" name="Google Shape;1400;p150"/>
          <p:cNvSpPr txBox="1">
            <a:spLocks noGrp="1"/>
          </p:cNvSpPr>
          <p:nvPr>
            <p:ph type="body" idx="2"/>
          </p:nvPr>
        </p:nvSpPr>
        <p:spPr>
          <a:xfrm>
            <a:off x="6288618" y="2024808"/>
            <a:ext cx="5198402" cy="242789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01" name="Google Shape;1401;p150"/>
          <p:cNvSpPr txBox="1">
            <a:spLocks noGrp="1"/>
          </p:cNvSpPr>
          <p:nvPr>
            <p:ph type="body" idx="3"/>
          </p:nvPr>
        </p:nvSpPr>
        <p:spPr>
          <a:xfrm>
            <a:off x="6288617" y="4602157"/>
            <a:ext cx="5198536" cy="170019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02" name="Google Shape;1402;p150"/>
          <p:cNvSpPr txBox="1">
            <a:spLocks noGrp="1"/>
          </p:cNvSpPr>
          <p:nvPr>
            <p:ph type="body" idx="4"/>
          </p:nvPr>
        </p:nvSpPr>
        <p:spPr>
          <a:xfrm>
            <a:off x="694800" y="1700808"/>
            <a:ext cx="5198532" cy="174345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03" name="Google Shape;1403;p150"/>
          <p:cNvSpPr txBox="1">
            <a:spLocks noGrp="1"/>
          </p:cNvSpPr>
          <p:nvPr>
            <p:ph type="body" idx="5"/>
          </p:nvPr>
        </p:nvSpPr>
        <p:spPr>
          <a:xfrm>
            <a:off x="6288617" y="1700808"/>
            <a:ext cx="5198536" cy="32400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04" name="Google Shape;1404;p150"/>
          <p:cNvSpPr txBox="1">
            <a:spLocks noGrp="1"/>
          </p:cNvSpPr>
          <p:nvPr>
            <p:ph type="title"/>
          </p:nvPr>
        </p:nvSpPr>
        <p:spPr>
          <a:xfrm>
            <a:off x="695326" y="1052736"/>
            <a:ext cx="10801351" cy="46905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405" name="Google Shape;1405;p150"/>
          <p:cNvSpPr txBox="1">
            <a:spLocks noGrp="1"/>
          </p:cNvSpPr>
          <p:nvPr>
            <p:ph type="body" idx="6"/>
          </p:nvPr>
        </p:nvSpPr>
        <p:spPr>
          <a:xfrm>
            <a:off x="4400548" y="6524625"/>
            <a:ext cx="3384670"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06" name="Google Shape;1406;p150"/>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407" name="Google Shape;1407;p150" descr="Google Shape;1113;p113"/>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408" name="Google Shape;1408;p150"/>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matchingName="Multi-layout 2">
  <p:cSld name="Multi-layout 2 3">
    <p:spTree>
      <p:nvGrpSpPr>
        <p:cNvPr id="1" name="Shape 1409"/>
        <p:cNvGrpSpPr/>
        <p:nvPr/>
      </p:nvGrpSpPr>
      <p:grpSpPr>
        <a:xfrm>
          <a:off x="0" y="0"/>
          <a:ext cx="0" cy="0"/>
          <a:chOff x="0" y="0"/>
          <a:chExt cx="0" cy="0"/>
        </a:xfrm>
      </p:grpSpPr>
      <p:sp>
        <p:nvSpPr>
          <p:cNvPr id="1410" name="Google Shape;1410;p151"/>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411" name="Google Shape;1411;p151"/>
          <p:cNvSpPr txBox="1">
            <a:spLocks noGrp="1"/>
          </p:cNvSpPr>
          <p:nvPr>
            <p:ph type="body" idx="1"/>
          </p:nvPr>
        </p:nvSpPr>
        <p:spPr>
          <a:xfrm>
            <a:off x="6286500" y="2677684"/>
            <a:ext cx="5219999" cy="161541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12" name="Google Shape;1412;p151"/>
          <p:cNvSpPr txBox="1">
            <a:spLocks noGrp="1"/>
          </p:cNvSpPr>
          <p:nvPr>
            <p:ph type="body" idx="2"/>
          </p:nvPr>
        </p:nvSpPr>
        <p:spPr>
          <a:xfrm>
            <a:off x="6286498" y="4694142"/>
            <a:ext cx="5219999" cy="161518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13" name="Google Shape;1413;p151"/>
          <p:cNvSpPr txBox="1">
            <a:spLocks noGrp="1"/>
          </p:cNvSpPr>
          <p:nvPr>
            <p:ph type="body" idx="3"/>
          </p:nvPr>
        </p:nvSpPr>
        <p:spPr>
          <a:xfrm>
            <a:off x="6286500" y="2279657"/>
            <a:ext cx="5222136" cy="32400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14" name="Google Shape;1414;p151"/>
          <p:cNvSpPr txBox="1">
            <a:spLocks noGrp="1"/>
          </p:cNvSpPr>
          <p:nvPr>
            <p:ph type="body" idx="4"/>
          </p:nvPr>
        </p:nvSpPr>
        <p:spPr>
          <a:xfrm>
            <a:off x="6286500" y="4401144"/>
            <a:ext cx="5222136" cy="32400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15" name="Google Shape;1415;p151"/>
          <p:cNvSpPr txBox="1">
            <a:spLocks noGrp="1"/>
          </p:cNvSpPr>
          <p:nvPr>
            <p:ph type="body" idx="5"/>
          </p:nvPr>
        </p:nvSpPr>
        <p:spPr>
          <a:xfrm>
            <a:off x="694800" y="2279195"/>
            <a:ext cx="5183717" cy="201390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16" name="Google Shape;1416;p151"/>
          <p:cNvSpPr txBox="1">
            <a:spLocks noGrp="1"/>
          </p:cNvSpPr>
          <p:nvPr>
            <p:ph type="body" idx="6"/>
          </p:nvPr>
        </p:nvSpPr>
        <p:spPr>
          <a:xfrm>
            <a:off x="694800" y="4401144"/>
            <a:ext cx="5183717" cy="1908178"/>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17" name="Google Shape;1417;p151"/>
          <p:cNvSpPr txBox="1">
            <a:spLocks noGrp="1"/>
          </p:cNvSpPr>
          <p:nvPr>
            <p:ph type="title"/>
          </p:nvPr>
        </p:nvSpPr>
        <p:spPr>
          <a:xfrm>
            <a:off x="695326" y="1052736"/>
            <a:ext cx="10801351" cy="46905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418" name="Google Shape;1418;p151"/>
          <p:cNvSpPr txBox="1">
            <a:spLocks noGrp="1"/>
          </p:cNvSpPr>
          <p:nvPr>
            <p:ph type="body" idx="7"/>
          </p:nvPr>
        </p:nvSpPr>
        <p:spPr>
          <a:xfrm>
            <a:off x="4400548" y="6524625"/>
            <a:ext cx="3384670"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19" name="Google Shape;1419;p151"/>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420" name="Google Shape;1420;p151" descr="Google Shape;1126;p114"/>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421" name="Google Shape;1421;p151"/>
          <p:cNvSpPr txBox="1">
            <a:spLocks noGrp="1"/>
          </p:cNvSpPr>
          <p:nvPr>
            <p:ph type="body" idx="8"/>
          </p:nvPr>
        </p:nvSpPr>
        <p:spPr>
          <a:xfrm>
            <a:off x="695325" y="1700807"/>
            <a:ext cx="10801350" cy="504828"/>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22" name="Google Shape;1422;p151"/>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Third Two Third Title and Content">
  <p:cSld name="One Third Two Third Title and Content">
    <p:spTree>
      <p:nvGrpSpPr>
        <p:cNvPr id="1" name="Shape 136"/>
        <p:cNvGrpSpPr/>
        <p:nvPr/>
      </p:nvGrpSpPr>
      <p:grpSpPr>
        <a:xfrm>
          <a:off x="0" y="0"/>
          <a:ext cx="0" cy="0"/>
          <a:chOff x="0" y="0"/>
          <a:chExt cx="0" cy="0"/>
        </a:xfrm>
      </p:grpSpPr>
      <p:sp>
        <p:nvSpPr>
          <p:cNvPr id="137" name="Google Shape;137;p16"/>
          <p:cNvSpPr txBox="1">
            <a:spLocks noGrp="1"/>
          </p:cNvSpPr>
          <p:nvPr>
            <p:ph type="body" idx="1"/>
          </p:nvPr>
        </p:nvSpPr>
        <p:spPr>
          <a:xfrm>
            <a:off x="4407049" y="1700213"/>
            <a:ext cx="7089626"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38" name="Google Shape;138;p16"/>
          <p:cNvSpPr txBox="1">
            <a:spLocks noGrp="1"/>
          </p:cNvSpPr>
          <p:nvPr>
            <p:ph type="body" idx="2"/>
          </p:nvPr>
        </p:nvSpPr>
        <p:spPr>
          <a:xfrm>
            <a:off x="695325" y="1698659"/>
            <a:ext cx="3384000"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39" name="Google Shape;139;p16"/>
          <p:cNvSpPr txBox="1">
            <a:spLocks noGrp="1"/>
          </p:cNvSpPr>
          <p:nvPr>
            <p:ph type="body" idx="3"/>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 name="Google Shape;140;p16"/>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41" name="Google Shape;141;p16"/>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142" name="Google Shape;142;p16"/>
          <p:cNvSpPr txBox="1">
            <a:spLocks noGrp="1"/>
          </p:cNvSpPr>
          <p:nvPr>
            <p:ph type="title"/>
          </p:nvPr>
        </p:nvSpPr>
        <p:spPr>
          <a:xfrm>
            <a:off x="695326" y="1052736"/>
            <a:ext cx="10801350" cy="4690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16"/>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16"/>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16"/>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matchingName="Title Only">
  <p:cSld name="Title Only 3">
    <p:spTree>
      <p:nvGrpSpPr>
        <p:cNvPr id="1" name="Shape 1423"/>
        <p:cNvGrpSpPr/>
        <p:nvPr/>
      </p:nvGrpSpPr>
      <p:grpSpPr>
        <a:xfrm>
          <a:off x="0" y="0"/>
          <a:ext cx="0" cy="0"/>
          <a:chOff x="0" y="0"/>
          <a:chExt cx="0" cy="0"/>
        </a:xfrm>
      </p:grpSpPr>
      <p:sp>
        <p:nvSpPr>
          <p:cNvPr id="1424" name="Google Shape;1424;p152"/>
          <p:cNvSpPr txBox="1"/>
          <p:nvPr/>
        </p:nvSpPr>
        <p:spPr>
          <a:xfrm>
            <a:off x="8096808" y="6575289"/>
            <a:ext cx="2391679"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425" name="Google Shape;1425;p152"/>
          <p:cNvSpPr txBox="1">
            <a:spLocks noGrp="1"/>
          </p:cNvSpPr>
          <p:nvPr>
            <p:ph type="title"/>
          </p:nvPr>
        </p:nvSpPr>
        <p:spPr>
          <a:xfrm>
            <a:off x="695326" y="1052736"/>
            <a:ext cx="10801351" cy="46905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426" name="Google Shape;1426;p152"/>
          <p:cNvSpPr txBox="1">
            <a:spLocks noGrp="1"/>
          </p:cNvSpPr>
          <p:nvPr>
            <p:ph type="body" idx="1"/>
          </p:nvPr>
        </p:nvSpPr>
        <p:spPr>
          <a:xfrm>
            <a:off x="4400550" y="6524625"/>
            <a:ext cx="3384668"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chemeClr val="accent1"/>
              </a:buClr>
              <a:buSzPts val="1000"/>
              <a:buFont typeface="Arial"/>
              <a:buNone/>
              <a:defRPr sz="1000" b="1">
                <a:solidFill>
                  <a:schemeClr val="accent1"/>
                </a:solidFill>
              </a:defRPr>
            </a:lvl1pPr>
            <a:lvl2pPr marL="914400" lvl="1" indent="-292100" algn="ctr">
              <a:lnSpc>
                <a:spcPct val="110000"/>
              </a:lnSpc>
              <a:spcBef>
                <a:spcPts val="300"/>
              </a:spcBef>
              <a:spcAft>
                <a:spcPts val="0"/>
              </a:spcAft>
              <a:buClr>
                <a:schemeClr val="accent1"/>
              </a:buClr>
              <a:buSzPts val="1000"/>
              <a:buFont typeface="Arial"/>
              <a:buChar char="•"/>
              <a:defRPr sz="1000" b="1">
                <a:solidFill>
                  <a:schemeClr val="accent1"/>
                </a:solidFill>
              </a:defRPr>
            </a:lvl2pPr>
            <a:lvl3pPr marL="1371600" lvl="2" indent="-292100" algn="ctr">
              <a:lnSpc>
                <a:spcPct val="110000"/>
              </a:lnSpc>
              <a:spcBef>
                <a:spcPts val="300"/>
              </a:spcBef>
              <a:spcAft>
                <a:spcPts val="0"/>
              </a:spcAft>
              <a:buClr>
                <a:schemeClr val="accent1"/>
              </a:buClr>
              <a:buSzPts val="1000"/>
              <a:buFont typeface="Arial"/>
              <a:buChar char="­"/>
              <a:defRPr sz="1000" b="1">
                <a:solidFill>
                  <a:schemeClr val="accent1"/>
                </a:solidFill>
              </a:defRPr>
            </a:lvl3pPr>
            <a:lvl4pPr marL="1828800" lvl="3" indent="-292100" algn="ctr">
              <a:lnSpc>
                <a:spcPct val="110000"/>
              </a:lnSpc>
              <a:spcBef>
                <a:spcPts val="300"/>
              </a:spcBef>
              <a:spcAft>
                <a:spcPts val="0"/>
              </a:spcAft>
              <a:buClr>
                <a:schemeClr val="accent1"/>
              </a:buClr>
              <a:buSzPts val="1000"/>
              <a:buFont typeface="Arial"/>
              <a:buChar char="•"/>
              <a:defRPr sz="1000" b="1">
                <a:solidFill>
                  <a:schemeClr val="accent1"/>
                </a:solidFill>
              </a:defRPr>
            </a:lvl4pPr>
            <a:lvl5pPr marL="2286000" lvl="4" indent="-228600" algn="ctr">
              <a:lnSpc>
                <a:spcPct val="110000"/>
              </a:lnSpc>
              <a:spcBef>
                <a:spcPts val="300"/>
              </a:spcBef>
              <a:spcAft>
                <a:spcPts val="0"/>
              </a:spcAft>
              <a:buClr>
                <a:schemeClr val="accent1"/>
              </a:buClr>
              <a:buSzPts val="1000"/>
              <a:buFont typeface="Arial"/>
              <a:buNone/>
              <a:defRPr sz="1000" b="1">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27" name="Google Shape;1427;p152"/>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428" name="Google Shape;1428;p152" descr="Google Shape;1134;p115"/>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1429" name="Google Shape;1429;p152"/>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matchingName="Blank Branded">
  <p:cSld name="Blank Branded 3">
    <p:spTree>
      <p:nvGrpSpPr>
        <p:cNvPr id="1" name="Shape 1430"/>
        <p:cNvGrpSpPr/>
        <p:nvPr/>
      </p:nvGrpSpPr>
      <p:grpSpPr>
        <a:xfrm>
          <a:off x="0" y="0"/>
          <a:ext cx="0" cy="0"/>
          <a:chOff x="0" y="0"/>
          <a:chExt cx="0" cy="0"/>
        </a:xfrm>
      </p:grpSpPr>
      <p:sp>
        <p:nvSpPr>
          <p:cNvPr id="1431" name="Google Shape;1431;p153"/>
          <p:cNvSpPr/>
          <p:nvPr/>
        </p:nvSpPr>
        <p:spPr>
          <a:xfrm>
            <a:off x="0" y="-27386"/>
            <a:ext cx="12192003" cy="1008116"/>
          </a:xfrm>
          <a:prstGeom prst="rect">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432" name="Google Shape;1432;p153" descr="Google Shape;1138;p116"/>
          <p:cNvPicPr preferRelativeResize="0"/>
          <p:nvPr/>
        </p:nvPicPr>
        <p:blipFill rotWithShape="1">
          <a:blip r:embed="rId2">
            <a:alphaModFix/>
          </a:blip>
          <a:srcRect r="42155"/>
          <a:stretch/>
        </p:blipFill>
        <p:spPr>
          <a:xfrm>
            <a:off x="10271272" y="152895"/>
            <a:ext cx="1237349" cy="324002"/>
          </a:xfrm>
          <a:prstGeom prst="rect">
            <a:avLst/>
          </a:prstGeom>
          <a:noFill/>
          <a:ln>
            <a:noFill/>
          </a:ln>
        </p:spPr>
      </p:pic>
      <p:sp>
        <p:nvSpPr>
          <p:cNvPr id="1433" name="Google Shape;1433;p153"/>
          <p:cNvSpPr txBox="1">
            <a:spLocks noGrp="1"/>
          </p:cNvSpPr>
          <p:nvPr>
            <p:ph type="sldNum" idx="12"/>
          </p:nvPr>
        </p:nvSpPr>
        <p:spPr>
          <a:xfrm>
            <a:off x="8610599"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matchingName="BLANK">
  <p:cSld name="BLANK 2">
    <p:spTree>
      <p:nvGrpSpPr>
        <p:cNvPr id="1" name="Shape 1434"/>
        <p:cNvGrpSpPr/>
        <p:nvPr/>
      </p:nvGrpSpPr>
      <p:grpSpPr>
        <a:xfrm>
          <a:off x="0" y="0"/>
          <a:ext cx="0" cy="0"/>
          <a:chOff x="0" y="0"/>
          <a:chExt cx="0" cy="0"/>
        </a:xfrm>
      </p:grpSpPr>
      <p:sp>
        <p:nvSpPr>
          <p:cNvPr id="1435" name="Google Shape;1435;p154"/>
          <p:cNvSpPr txBox="1">
            <a:spLocks noGrp="1"/>
          </p:cNvSpPr>
          <p:nvPr>
            <p:ph type="sldNum" idx="12"/>
          </p:nvPr>
        </p:nvSpPr>
        <p:spPr>
          <a:xfrm>
            <a:off x="5604490" y="4273279"/>
            <a:ext cx="186611" cy="171877"/>
          </a:xfrm>
          <a:prstGeom prst="rect">
            <a:avLst/>
          </a:prstGeom>
          <a:noFill/>
          <a:ln>
            <a:noFill/>
          </a:ln>
        </p:spPr>
        <p:txBody>
          <a:bodyPr spcFirstLastPara="1" wrap="square" lIns="30450" tIns="30450" rIns="30450" bIns="3045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matchingName="Title 2 2">
  <p:cSld name="Title 2 2 2">
    <p:spTree>
      <p:nvGrpSpPr>
        <p:cNvPr id="1" name="Shape 1436"/>
        <p:cNvGrpSpPr/>
        <p:nvPr/>
      </p:nvGrpSpPr>
      <p:grpSpPr>
        <a:xfrm>
          <a:off x="0" y="0"/>
          <a:ext cx="0" cy="0"/>
          <a:chOff x="0" y="0"/>
          <a:chExt cx="0" cy="0"/>
        </a:xfrm>
      </p:grpSpPr>
      <p:sp>
        <p:nvSpPr>
          <p:cNvPr id="1437" name="Google Shape;1437;p155"/>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438" name="Google Shape;1438;p155"/>
          <p:cNvSpPr/>
          <p:nvPr/>
        </p:nvSpPr>
        <p:spPr>
          <a:xfrm>
            <a:off x="0" y="0"/>
            <a:ext cx="12192000" cy="6858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39" name="Google Shape;1439;p155"/>
          <p:cNvSpPr txBox="1">
            <a:spLocks noGrp="1"/>
          </p:cNvSpPr>
          <p:nvPr>
            <p:ph type="title"/>
          </p:nvPr>
        </p:nvSpPr>
        <p:spPr>
          <a:xfrm>
            <a:off x="695325" y="1143405"/>
            <a:ext cx="10738247" cy="1296146"/>
          </a:xfrm>
          <a:prstGeom prst="rect">
            <a:avLst/>
          </a:prstGeom>
          <a:noFill/>
          <a:ln>
            <a:noFill/>
          </a:ln>
        </p:spPr>
        <p:txBody>
          <a:bodyPr spcFirstLastPara="1" wrap="square" lIns="0" tIns="0" rIns="0" bIns="0" anchor="b" anchorCtr="0">
            <a:normAutofit/>
          </a:bodyPr>
          <a:lstStyle>
            <a:lvl1pPr lvl="0" algn="l">
              <a:lnSpc>
                <a:spcPct val="119047"/>
              </a:lnSpc>
              <a:spcBef>
                <a:spcPts val="0"/>
              </a:spcBef>
              <a:spcAft>
                <a:spcPts val="0"/>
              </a:spcAft>
              <a:buClr>
                <a:srgbClr val="FFFFFF"/>
              </a:buClr>
              <a:buSzPts val="4200"/>
              <a:buFont typeface="Arial"/>
              <a:buNone/>
              <a:defRPr sz="42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440" name="Google Shape;1440;p155"/>
          <p:cNvSpPr txBox="1">
            <a:spLocks noGrp="1"/>
          </p:cNvSpPr>
          <p:nvPr>
            <p:ph type="body" idx="1"/>
          </p:nvPr>
        </p:nvSpPr>
        <p:spPr>
          <a:xfrm>
            <a:off x="695298" y="2553953"/>
            <a:ext cx="10747200" cy="2675253"/>
          </a:xfrm>
          <a:prstGeom prst="rect">
            <a:avLst/>
          </a:prstGeom>
          <a:noFill/>
          <a:ln>
            <a:noFill/>
          </a:ln>
        </p:spPr>
        <p:txBody>
          <a:bodyPr spcFirstLastPara="1" wrap="square" lIns="0" tIns="0" rIns="0" bIns="0" anchor="t" anchorCtr="0">
            <a:normAutofit/>
          </a:bodyPr>
          <a:lstStyle>
            <a:lvl1pPr marL="457200" lvl="0" indent="-228600" algn="l">
              <a:lnSpc>
                <a:spcPct val="118518"/>
              </a:lnSpc>
              <a:spcBef>
                <a:spcPts val="300"/>
              </a:spcBef>
              <a:spcAft>
                <a:spcPts val="0"/>
              </a:spcAft>
              <a:buClr>
                <a:srgbClr val="FFFFFF"/>
              </a:buClr>
              <a:buSzPts val="2700"/>
              <a:buFont typeface="Arial"/>
              <a:buNone/>
              <a:defRPr sz="2700">
                <a:solidFill>
                  <a:srgbClr val="FFFFFF"/>
                </a:solidFill>
              </a:defRPr>
            </a:lvl1pPr>
            <a:lvl2pPr marL="914400" lvl="1" indent="-400050" algn="l">
              <a:lnSpc>
                <a:spcPct val="118518"/>
              </a:lnSpc>
              <a:spcBef>
                <a:spcPts val="300"/>
              </a:spcBef>
              <a:spcAft>
                <a:spcPts val="0"/>
              </a:spcAft>
              <a:buClr>
                <a:srgbClr val="FFFFFF"/>
              </a:buClr>
              <a:buSzPts val="2700"/>
              <a:buFont typeface="Arial"/>
              <a:buChar char="•"/>
              <a:defRPr sz="2700">
                <a:solidFill>
                  <a:srgbClr val="FFFFFF"/>
                </a:solidFill>
              </a:defRPr>
            </a:lvl2pPr>
            <a:lvl3pPr marL="1371600" lvl="2" indent="-400050" algn="l">
              <a:lnSpc>
                <a:spcPct val="118518"/>
              </a:lnSpc>
              <a:spcBef>
                <a:spcPts val="300"/>
              </a:spcBef>
              <a:spcAft>
                <a:spcPts val="0"/>
              </a:spcAft>
              <a:buClr>
                <a:srgbClr val="FFFFFF"/>
              </a:buClr>
              <a:buSzPts val="2700"/>
              <a:buFont typeface="Arial"/>
              <a:buChar char="­"/>
              <a:defRPr sz="2700">
                <a:solidFill>
                  <a:srgbClr val="FFFFFF"/>
                </a:solidFill>
              </a:defRPr>
            </a:lvl3pPr>
            <a:lvl4pPr marL="1828800" lvl="3" indent="-400050" algn="l">
              <a:lnSpc>
                <a:spcPct val="118518"/>
              </a:lnSpc>
              <a:spcBef>
                <a:spcPts val="300"/>
              </a:spcBef>
              <a:spcAft>
                <a:spcPts val="0"/>
              </a:spcAft>
              <a:buClr>
                <a:srgbClr val="FFFFFF"/>
              </a:buClr>
              <a:buSzPts val="2700"/>
              <a:buFont typeface="Arial"/>
              <a:buChar char="•"/>
              <a:defRPr sz="2700">
                <a:solidFill>
                  <a:srgbClr val="FFFFFF"/>
                </a:solidFill>
              </a:defRPr>
            </a:lvl4pPr>
            <a:lvl5pPr marL="2286000" lvl="4" indent="-228600" algn="l">
              <a:lnSpc>
                <a:spcPct val="118518"/>
              </a:lnSpc>
              <a:spcBef>
                <a:spcPts val="300"/>
              </a:spcBef>
              <a:spcAft>
                <a:spcPts val="0"/>
              </a:spcAft>
              <a:buClr>
                <a:srgbClr val="FFFFFF"/>
              </a:buClr>
              <a:buSzPts val="2700"/>
              <a:buFont typeface="Arial"/>
              <a:buNone/>
              <a:defRPr sz="27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41" name="Google Shape;1441;p155"/>
          <p:cNvSpPr/>
          <p:nvPr/>
        </p:nvSpPr>
        <p:spPr>
          <a:xfrm>
            <a:off x="-1" y="4076698"/>
            <a:ext cx="2555878" cy="2781303"/>
          </a:xfrm>
          <a:custGeom>
            <a:avLst/>
            <a:gdLst/>
            <a:ahLst/>
            <a:cxnLst/>
            <a:rect l="l" t="t" r="r" b="b"/>
            <a:pathLst>
              <a:path w="21600" h="21600" extrusionOk="0">
                <a:moveTo>
                  <a:pt x="0" y="21600"/>
                </a:moveTo>
                <a:lnTo>
                  <a:pt x="0" y="0"/>
                </a:lnTo>
                <a:cubicBezTo>
                  <a:pt x="1341" y="13002"/>
                  <a:pt x="13390" y="19506"/>
                  <a:pt x="21600" y="21600"/>
                </a:cubicBez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42" name="Google Shape;1442;p155"/>
          <p:cNvSpPr/>
          <p:nvPr/>
        </p:nvSpPr>
        <p:spPr>
          <a:xfrm>
            <a:off x="9921974" y="5581284"/>
            <a:ext cx="2270665" cy="1275859"/>
          </a:xfrm>
          <a:custGeom>
            <a:avLst/>
            <a:gdLst/>
            <a:ahLst/>
            <a:cxnLst/>
            <a:rect l="l" t="t" r="r" b="b"/>
            <a:pathLst>
              <a:path w="21600" h="20827" extrusionOk="0">
                <a:moveTo>
                  <a:pt x="21588" y="20827"/>
                </a:moveTo>
                <a:cubicBezTo>
                  <a:pt x="19286" y="20266"/>
                  <a:pt x="17057" y="18603"/>
                  <a:pt x="14816" y="17376"/>
                </a:cubicBezTo>
                <a:cubicBezTo>
                  <a:pt x="12332" y="16025"/>
                  <a:pt x="9934" y="14133"/>
                  <a:pt x="7402" y="13197"/>
                </a:cubicBezTo>
                <a:cubicBezTo>
                  <a:pt x="3743" y="11867"/>
                  <a:pt x="2762" y="12615"/>
                  <a:pt x="0" y="16628"/>
                </a:cubicBezTo>
                <a:cubicBezTo>
                  <a:pt x="545" y="15505"/>
                  <a:pt x="6590" y="5381"/>
                  <a:pt x="9631" y="2657"/>
                </a:cubicBezTo>
                <a:cubicBezTo>
                  <a:pt x="13144" y="-482"/>
                  <a:pt x="16718" y="-773"/>
                  <a:pt x="20437" y="1431"/>
                </a:cubicBezTo>
                <a:cubicBezTo>
                  <a:pt x="20825" y="1659"/>
                  <a:pt x="21212" y="1888"/>
                  <a:pt x="21600" y="2117"/>
                </a:cubicBezTo>
                <a:lnTo>
                  <a:pt x="21588" y="2082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443" name="Google Shape;1443;p155" descr="Google Shape;1149;p118"/>
          <p:cNvPicPr preferRelativeResize="0"/>
          <p:nvPr/>
        </p:nvPicPr>
        <p:blipFill rotWithShape="1">
          <a:blip r:embed="rId2">
            <a:alphaModFix/>
          </a:blip>
          <a:srcRect/>
          <a:stretch/>
        </p:blipFill>
        <p:spPr>
          <a:xfrm>
            <a:off x="695325" y="207631"/>
            <a:ext cx="3204000" cy="472464"/>
          </a:xfrm>
          <a:prstGeom prst="rect">
            <a:avLst/>
          </a:prstGeom>
          <a:noFill/>
          <a:ln>
            <a:noFill/>
          </a:ln>
        </p:spPr>
      </p:pic>
      <p:sp>
        <p:nvSpPr>
          <p:cNvPr id="1444" name="Google Shape;1444;p155"/>
          <p:cNvSpPr txBox="1">
            <a:spLocks noGrp="1"/>
          </p:cNvSpPr>
          <p:nvPr>
            <p:ph type="sldNum" idx="12"/>
          </p:nvPr>
        </p:nvSpPr>
        <p:spPr>
          <a:xfrm>
            <a:off x="8610601"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matchingName="Title 3 2">
  <p:cSld name="Title 3 2 2">
    <p:bg>
      <p:bgPr>
        <a:blipFill>
          <a:blip r:embed="rId2">
            <a:alphaModFix/>
          </a:blip>
          <a:stretch>
            <a:fillRect/>
          </a:stretch>
        </a:blipFill>
        <a:effectLst/>
      </p:bgPr>
    </p:bg>
    <p:spTree>
      <p:nvGrpSpPr>
        <p:cNvPr id="1" name="Shape 1445"/>
        <p:cNvGrpSpPr/>
        <p:nvPr/>
      </p:nvGrpSpPr>
      <p:grpSpPr>
        <a:xfrm>
          <a:off x="0" y="0"/>
          <a:ext cx="0" cy="0"/>
          <a:chOff x="0" y="0"/>
          <a:chExt cx="0" cy="0"/>
        </a:xfrm>
      </p:grpSpPr>
      <p:sp>
        <p:nvSpPr>
          <p:cNvPr id="1446" name="Google Shape;1446;p156"/>
          <p:cNvSpPr txBox="1">
            <a:spLocks noGrp="1"/>
          </p:cNvSpPr>
          <p:nvPr>
            <p:ph type="title"/>
          </p:nvPr>
        </p:nvSpPr>
        <p:spPr>
          <a:xfrm>
            <a:off x="695325" y="1143405"/>
            <a:ext cx="10728647" cy="1296146"/>
          </a:xfrm>
          <a:prstGeom prst="rect">
            <a:avLst/>
          </a:prstGeom>
          <a:noFill/>
          <a:ln>
            <a:noFill/>
          </a:ln>
        </p:spPr>
        <p:txBody>
          <a:bodyPr spcFirstLastPara="1" wrap="square" lIns="0" tIns="0" rIns="0" bIns="0" anchor="b" anchorCtr="0">
            <a:normAutofit/>
          </a:bodyPr>
          <a:lstStyle>
            <a:lvl1pPr lvl="0" algn="l">
              <a:lnSpc>
                <a:spcPct val="119047"/>
              </a:lnSpc>
              <a:spcBef>
                <a:spcPts val="0"/>
              </a:spcBef>
              <a:spcAft>
                <a:spcPts val="0"/>
              </a:spcAft>
              <a:buClr>
                <a:srgbClr val="FFFFFF"/>
              </a:buClr>
              <a:buSzPts val="4200"/>
              <a:buFont typeface="Arial"/>
              <a:buNone/>
              <a:defRPr sz="42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447" name="Google Shape;1447;p156"/>
          <p:cNvSpPr txBox="1">
            <a:spLocks noGrp="1"/>
          </p:cNvSpPr>
          <p:nvPr>
            <p:ph type="body" idx="1"/>
          </p:nvPr>
        </p:nvSpPr>
        <p:spPr>
          <a:xfrm>
            <a:off x="695306" y="2553953"/>
            <a:ext cx="10737592" cy="2675253"/>
          </a:xfrm>
          <a:prstGeom prst="rect">
            <a:avLst/>
          </a:prstGeom>
          <a:noFill/>
          <a:ln>
            <a:noFill/>
          </a:ln>
        </p:spPr>
        <p:txBody>
          <a:bodyPr spcFirstLastPara="1" wrap="square" lIns="0" tIns="0" rIns="0" bIns="0" anchor="t" anchorCtr="0">
            <a:normAutofit/>
          </a:bodyPr>
          <a:lstStyle>
            <a:lvl1pPr marL="457200" lvl="0" indent="-228600" algn="l">
              <a:lnSpc>
                <a:spcPct val="118518"/>
              </a:lnSpc>
              <a:spcBef>
                <a:spcPts val="300"/>
              </a:spcBef>
              <a:spcAft>
                <a:spcPts val="0"/>
              </a:spcAft>
              <a:buClr>
                <a:srgbClr val="FFFFFF"/>
              </a:buClr>
              <a:buSzPts val="2700"/>
              <a:buFont typeface="Arial"/>
              <a:buNone/>
              <a:defRPr sz="2700">
                <a:solidFill>
                  <a:srgbClr val="FFFFFF"/>
                </a:solidFill>
              </a:defRPr>
            </a:lvl1pPr>
            <a:lvl2pPr marL="914400" lvl="1" indent="-400050" algn="l">
              <a:lnSpc>
                <a:spcPct val="118518"/>
              </a:lnSpc>
              <a:spcBef>
                <a:spcPts val="300"/>
              </a:spcBef>
              <a:spcAft>
                <a:spcPts val="0"/>
              </a:spcAft>
              <a:buClr>
                <a:srgbClr val="FFFFFF"/>
              </a:buClr>
              <a:buSzPts val="2700"/>
              <a:buFont typeface="Arial"/>
              <a:buChar char="•"/>
              <a:defRPr sz="2700">
                <a:solidFill>
                  <a:srgbClr val="FFFFFF"/>
                </a:solidFill>
              </a:defRPr>
            </a:lvl2pPr>
            <a:lvl3pPr marL="1371600" lvl="2" indent="-400050" algn="l">
              <a:lnSpc>
                <a:spcPct val="118518"/>
              </a:lnSpc>
              <a:spcBef>
                <a:spcPts val="300"/>
              </a:spcBef>
              <a:spcAft>
                <a:spcPts val="0"/>
              </a:spcAft>
              <a:buClr>
                <a:srgbClr val="FFFFFF"/>
              </a:buClr>
              <a:buSzPts val="2700"/>
              <a:buFont typeface="Arial"/>
              <a:buChar char="­"/>
              <a:defRPr sz="2700">
                <a:solidFill>
                  <a:srgbClr val="FFFFFF"/>
                </a:solidFill>
              </a:defRPr>
            </a:lvl3pPr>
            <a:lvl4pPr marL="1828800" lvl="3" indent="-400050" algn="l">
              <a:lnSpc>
                <a:spcPct val="118518"/>
              </a:lnSpc>
              <a:spcBef>
                <a:spcPts val="300"/>
              </a:spcBef>
              <a:spcAft>
                <a:spcPts val="0"/>
              </a:spcAft>
              <a:buClr>
                <a:srgbClr val="FFFFFF"/>
              </a:buClr>
              <a:buSzPts val="2700"/>
              <a:buFont typeface="Arial"/>
              <a:buChar char="•"/>
              <a:defRPr sz="2700">
                <a:solidFill>
                  <a:srgbClr val="FFFFFF"/>
                </a:solidFill>
              </a:defRPr>
            </a:lvl4pPr>
            <a:lvl5pPr marL="2286000" lvl="4" indent="-228600" algn="l">
              <a:lnSpc>
                <a:spcPct val="118518"/>
              </a:lnSpc>
              <a:spcBef>
                <a:spcPts val="300"/>
              </a:spcBef>
              <a:spcAft>
                <a:spcPts val="0"/>
              </a:spcAft>
              <a:buClr>
                <a:srgbClr val="FFFFFF"/>
              </a:buClr>
              <a:buSzPts val="2700"/>
              <a:buFont typeface="Arial"/>
              <a:buNone/>
              <a:defRPr sz="27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48" name="Google Shape;1448;p156"/>
          <p:cNvSpPr/>
          <p:nvPr/>
        </p:nvSpPr>
        <p:spPr>
          <a:xfrm>
            <a:off x="-2" y="0"/>
            <a:ext cx="12192007" cy="928800"/>
          </a:xfrm>
          <a:prstGeom prst="rect">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449" name="Google Shape;1449;p156" descr="Google Shape;1155;p119"/>
          <p:cNvPicPr preferRelativeResize="0"/>
          <p:nvPr/>
        </p:nvPicPr>
        <p:blipFill rotWithShape="1">
          <a:blip r:embed="rId3">
            <a:alphaModFix/>
          </a:blip>
          <a:srcRect/>
          <a:stretch/>
        </p:blipFill>
        <p:spPr>
          <a:xfrm>
            <a:off x="704848" y="234886"/>
            <a:ext cx="2988001" cy="452586"/>
          </a:xfrm>
          <a:prstGeom prst="rect">
            <a:avLst/>
          </a:prstGeom>
          <a:noFill/>
          <a:ln>
            <a:noFill/>
          </a:ln>
        </p:spPr>
      </p:pic>
      <p:sp>
        <p:nvSpPr>
          <p:cNvPr id="1450" name="Google Shape;1450;p156"/>
          <p:cNvSpPr txBox="1"/>
          <p:nvPr/>
        </p:nvSpPr>
        <p:spPr>
          <a:xfrm>
            <a:off x="0" y="-1586051"/>
            <a:ext cx="7632173" cy="1304734"/>
          </a:xfrm>
          <a:prstGeom prst="rect">
            <a:avLst/>
          </a:prstGeom>
          <a:solidFill>
            <a:schemeClr val="accent1"/>
          </a:solid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 this slide design, you can choose your own image </a:t>
            </a:r>
            <a:br>
              <a:rPr lang="zh-CN" sz="1400" b="0" i="0" u="none" strike="noStrike" cap="none">
                <a:solidFill>
                  <a:srgbClr val="FFFFFF"/>
                </a:solidFill>
                <a:latin typeface="Arial"/>
                <a:ea typeface="Arial"/>
                <a:cs typeface="Arial"/>
                <a:sym typeface="Arial"/>
              </a:rPr>
            </a:br>
            <a:r>
              <a:rPr lang="zh-CN" sz="1400" b="0" i="0" u="none" strike="noStrike" cap="none">
                <a:solidFill>
                  <a:srgbClr val="FFFFFF"/>
                </a:solidFill>
                <a:latin typeface="Arial"/>
                <a:ea typeface="Arial"/>
                <a:cs typeface="Arial"/>
                <a:sym typeface="Arial"/>
              </a:rPr>
              <a:t>by right-clicking somewhere on the slide, not in a content placeholder.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‘Format Background</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Under the ‘Fill’ menu, ‘Picture’ is already selected</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Go to the ‘File’ button and select another image</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Change text colour as necessary to suit the image</a:t>
            </a:r>
            <a:endParaRPr/>
          </a:p>
        </p:txBody>
      </p:sp>
      <p:sp>
        <p:nvSpPr>
          <p:cNvPr id="1451" name="Google Shape;1451;p156"/>
          <p:cNvSpPr/>
          <p:nvPr/>
        </p:nvSpPr>
        <p:spPr>
          <a:xfrm>
            <a:off x="-1" y="4076698"/>
            <a:ext cx="2555878" cy="2781303"/>
          </a:xfrm>
          <a:custGeom>
            <a:avLst/>
            <a:gdLst/>
            <a:ahLst/>
            <a:cxnLst/>
            <a:rect l="l" t="t" r="r" b="b"/>
            <a:pathLst>
              <a:path w="21600" h="21600" extrusionOk="0">
                <a:moveTo>
                  <a:pt x="0" y="21600"/>
                </a:moveTo>
                <a:lnTo>
                  <a:pt x="0" y="0"/>
                </a:lnTo>
                <a:cubicBezTo>
                  <a:pt x="1341" y="13002"/>
                  <a:pt x="13390" y="19506"/>
                  <a:pt x="21600" y="21600"/>
                </a:cubicBez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52" name="Google Shape;1452;p156"/>
          <p:cNvSpPr/>
          <p:nvPr/>
        </p:nvSpPr>
        <p:spPr>
          <a:xfrm>
            <a:off x="9921974" y="5581284"/>
            <a:ext cx="2270665" cy="1275859"/>
          </a:xfrm>
          <a:custGeom>
            <a:avLst/>
            <a:gdLst/>
            <a:ahLst/>
            <a:cxnLst/>
            <a:rect l="l" t="t" r="r" b="b"/>
            <a:pathLst>
              <a:path w="21600" h="20827" extrusionOk="0">
                <a:moveTo>
                  <a:pt x="21588" y="20827"/>
                </a:moveTo>
                <a:cubicBezTo>
                  <a:pt x="19286" y="20266"/>
                  <a:pt x="17057" y="18603"/>
                  <a:pt x="14816" y="17376"/>
                </a:cubicBezTo>
                <a:cubicBezTo>
                  <a:pt x="12332" y="16025"/>
                  <a:pt x="9934" y="14133"/>
                  <a:pt x="7402" y="13197"/>
                </a:cubicBezTo>
                <a:cubicBezTo>
                  <a:pt x="3743" y="11867"/>
                  <a:pt x="2762" y="12615"/>
                  <a:pt x="0" y="16628"/>
                </a:cubicBezTo>
                <a:cubicBezTo>
                  <a:pt x="545" y="15505"/>
                  <a:pt x="6590" y="5381"/>
                  <a:pt x="9631" y="2657"/>
                </a:cubicBezTo>
                <a:cubicBezTo>
                  <a:pt x="13144" y="-482"/>
                  <a:pt x="16718" y="-773"/>
                  <a:pt x="20437" y="1431"/>
                </a:cubicBezTo>
                <a:cubicBezTo>
                  <a:pt x="20825" y="1659"/>
                  <a:pt x="21212" y="1888"/>
                  <a:pt x="21600" y="2117"/>
                </a:cubicBezTo>
                <a:lnTo>
                  <a:pt x="21588" y="2082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53" name="Google Shape;1453;p156"/>
          <p:cNvSpPr txBox="1">
            <a:spLocks noGrp="1"/>
          </p:cNvSpPr>
          <p:nvPr>
            <p:ph type="sldNum" idx="12"/>
          </p:nvPr>
        </p:nvSpPr>
        <p:spPr>
          <a:xfrm>
            <a:off x="8610601"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matchingName="Section Divider 3">
  <p:cSld name="Section Divider 3 2">
    <p:spTree>
      <p:nvGrpSpPr>
        <p:cNvPr id="1" name="Shape 1454"/>
        <p:cNvGrpSpPr/>
        <p:nvPr/>
      </p:nvGrpSpPr>
      <p:grpSpPr>
        <a:xfrm>
          <a:off x="0" y="0"/>
          <a:ext cx="0" cy="0"/>
          <a:chOff x="0" y="0"/>
          <a:chExt cx="0" cy="0"/>
        </a:xfrm>
      </p:grpSpPr>
      <p:sp>
        <p:nvSpPr>
          <p:cNvPr id="1455" name="Google Shape;1455;p157"/>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456" name="Google Shape;1456;p157"/>
          <p:cNvSpPr/>
          <p:nvPr/>
        </p:nvSpPr>
        <p:spPr>
          <a:xfrm>
            <a:off x="0" y="0"/>
            <a:ext cx="12192000" cy="6858000"/>
          </a:xfrm>
          <a:prstGeom prst="rect">
            <a:avLst/>
          </a:prstGeom>
          <a:gradFill>
            <a:gsLst>
              <a:gs pos="0">
                <a:schemeClr val="accent1"/>
              </a:gs>
              <a:gs pos="75000">
                <a:schemeClr val="accent1"/>
              </a:gs>
              <a:gs pos="100000">
                <a:srgbClr val="962A8B"/>
              </a:gs>
            </a:gsLst>
            <a:lin ang="108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457" name="Google Shape;1457;p157" descr="Google Shape;1163;p120"/>
          <p:cNvPicPr preferRelativeResize="0"/>
          <p:nvPr/>
        </p:nvPicPr>
        <p:blipFill rotWithShape="1">
          <a:blip r:embed="rId2">
            <a:alphaModFix/>
          </a:blip>
          <a:srcRect/>
          <a:stretch/>
        </p:blipFill>
        <p:spPr>
          <a:xfrm>
            <a:off x="8309692" y="275998"/>
            <a:ext cx="3204000" cy="472466"/>
          </a:xfrm>
          <a:prstGeom prst="rect">
            <a:avLst/>
          </a:prstGeom>
          <a:noFill/>
          <a:ln>
            <a:noFill/>
          </a:ln>
        </p:spPr>
      </p:pic>
      <p:sp>
        <p:nvSpPr>
          <p:cNvPr id="1458" name="Google Shape;1458;p157"/>
          <p:cNvSpPr txBox="1">
            <a:spLocks noGrp="1"/>
          </p:cNvSpPr>
          <p:nvPr>
            <p:ph type="title"/>
          </p:nvPr>
        </p:nvSpPr>
        <p:spPr>
          <a:xfrm>
            <a:off x="695326" y="1700808"/>
            <a:ext cx="10768680" cy="1224141"/>
          </a:xfrm>
          <a:prstGeom prst="rect">
            <a:avLst/>
          </a:prstGeom>
          <a:noFill/>
          <a:ln>
            <a:noFill/>
          </a:ln>
        </p:spPr>
        <p:txBody>
          <a:bodyPr spcFirstLastPara="1" wrap="square" lIns="0" tIns="0" rIns="0" bIns="0" anchor="b" anchorCtr="0">
            <a:normAutofit/>
          </a:bodyPr>
          <a:lstStyle>
            <a:lvl1pPr lvl="0" algn="l">
              <a:lnSpc>
                <a:spcPct val="119047"/>
              </a:lnSpc>
              <a:spcBef>
                <a:spcPts val="0"/>
              </a:spcBef>
              <a:spcAft>
                <a:spcPts val="0"/>
              </a:spcAft>
              <a:buClr>
                <a:srgbClr val="FFFFFF"/>
              </a:buClr>
              <a:buSzPts val="4200"/>
              <a:buFont typeface="Arial"/>
              <a:buNone/>
              <a:defRPr sz="42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459" name="Google Shape;1459;p157"/>
          <p:cNvSpPr txBox="1">
            <a:spLocks noGrp="1"/>
          </p:cNvSpPr>
          <p:nvPr>
            <p:ph type="body" idx="1"/>
          </p:nvPr>
        </p:nvSpPr>
        <p:spPr>
          <a:xfrm>
            <a:off x="695326" y="3113744"/>
            <a:ext cx="10768680" cy="2043455"/>
          </a:xfrm>
          <a:prstGeom prst="rect">
            <a:avLst/>
          </a:prstGeom>
          <a:noFill/>
          <a:ln>
            <a:noFill/>
          </a:ln>
        </p:spPr>
        <p:txBody>
          <a:bodyPr spcFirstLastPara="1" wrap="square" lIns="0" tIns="0" rIns="0" bIns="0" anchor="t" anchorCtr="0">
            <a:normAutofit/>
          </a:bodyPr>
          <a:lstStyle>
            <a:lvl1pPr marL="457200" lvl="0" indent="-228600" algn="l">
              <a:lnSpc>
                <a:spcPct val="118518"/>
              </a:lnSpc>
              <a:spcBef>
                <a:spcPts val="300"/>
              </a:spcBef>
              <a:spcAft>
                <a:spcPts val="0"/>
              </a:spcAft>
              <a:buClr>
                <a:srgbClr val="FFFFFF"/>
              </a:buClr>
              <a:buSzPts val="2700"/>
              <a:buFont typeface="Arial"/>
              <a:buNone/>
              <a:defRPr sz="2700">
                <a:solidFill>
                  <a:srgbClr val="FFFFFF"/>
                </a:solidFill>
              </a:defRPr>
            </a:lvl1pPr>
            <a:lvl2pPr marL="914400" lvl="1" indent="-400050" algn="l">
              <a:lnSpc>
                <a:spcPct val="118518"/>
              </a:lnSpc>
              <a:spcBef>
                <a:spcPts val="300"/>
              </a:spcBef>
              <a:spcAft>
                <a:spcPts val="0"/>
              </a:spcAft>
              <a:buClr>
                <a:srgbClr val="FFFFFF"/>
              </a:buClr>
              <a:buSzPts val="2700"/>
              <a:buFont typeface="Arial"/>
              <a:buChar char="•"/>
              <a:defRPr sz="2700">
                <a:solidFill>
                  <a:srgbClr val="FFFFFF"/>
                </a:solidFill>
              </a:defRPr>
            </a:lvl2pPr>
            <a:lvl3pPr marL="1371600" lvl="2" indent="-400050" algn="l">
              <a:lnSpc>
                <a:spcPct val="118518"/>
              </a:lnSpc>
              <a:spcBef>
                <a:spcPts val="300"/>
              </a:spcBef>
              <a:spcAft>
                <a:spcPts val="0"/>
              </a:spcAft>
              <a:buClr>
                <a:srgbClr val="FFFFFF"/>
              </a:buClr>
              <a:buSzPts val="2700"/>
              <a:buFont typeface="Arial"/>
              <a:buChar char="­"/>
              <a:defRPr sz="2700">
                <a:solidFill>
                  <a:srgbClr val="FFFFFF"/>
                </a:solidFill>
              </a:defRPr>
            </a:lvl3pPr>
            <a:lvl4pPr marL="1828800" lvl="3" indent="-400050" algn="l">
              <a:lnSpc>
                <a:spcPct val="118518"/>
              </a:lnSpc>
              <a:spcBef>
                <a:spcPts val="300"/>
              </a:spcBef>
              <a:spcAft>
                <a:spcPts val="0"/>
              </a:spcAft>
              <a:buClr>
                <a:srgbClr val="FFFFFF"/>
              </a:buClr>
              <a:buSzPts val="2700"/>
              <a:buFont typeface="Arial"/>
              <a:buChar char="•"/>
              <a:defRPr sz="2700">
                <a:solidFill>
                  <a:srgbClr val="FFFFFF"/>
                </a:solidFill>
              </a:defRPr>
            </a:lvl4pPr>
            <a:lvl5pPr marL="2286000" lvl="4" indent="-228600" algn="l">
              <a:lnSpc>
                <a:spcPct val="118518"/>
              </a:lnSpc>
              <a:spcBef>
                <a:spcPts val="300"/>
              </a:spcBef>
              <a:spcAft>
                <a:spcPts val="0"/>
              </a:spcAft>
              <a:buClr>
                <a:srgbClr val="FFFFFF"/>
              </a:buClr>
              <a:buSzPts val="2700"/>
              <a:buFont typeface="Arial"/>
              <a:buNone/>
              <a:defRPr sz="27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60" name="Google Shape;1460;p157"/>
          <p:cNvSpPr/>
          <p:nvPr/>
        </p:nvSpPr>
        <p:spPr>
          <a:xfrm>
            <a:off x="-1" y="4076698"/>
            <a:ext cx="2555878" cy="2781303"/>
          </a:xfrm>
          <a:custGeom>
            <a:avLst/>
            <a:gdLst/>
            <a:ahLst/>
            <a:cxnLst/>
            <a:rect l="l" t="t" r="r" b="b"/>
            <a:pathLst>
              <a:path w="21600" h="21600" extrusionOk="0">
                <a:moveTo>
                  <a:pt x="0" y="21600"/>
                </a:moveTo>
                <a:lnTo>
                  <a:pt x="0" y="0"/>
                </a:lnTo>
                <a:cubicBezTo>
                  <a:pt x="1341" y="13002"/>
                  <a:pt x="13390" y="19506"/>
                  <a:pt x="21600" y="21600"/>
                </a:cubicBez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61" name="Google Shape;1461;p157"/>
          <p:cNvSpPr/>
          <p:nvPr/>
        </p:nvSpPr>
        <p:spPr>
          <a:xfrm>
            <a:off x="9921974" y="5581284"/>
            <a:ext cx="2270665" cy="1275859"/>
          </a:xfrm>
          <a:custGeom>
            <a:avLst/>
            <a:gdLst/>
            <a:ahLst/>
            <a:cxnLst/>
            <a:rect l="l" t="t" r="r" b="b"/>
            <a:pathLst>
              <a:path w="21600" h="20827" extrusionOk="0">
                <a:moveTo>
                  <a:pt x="21588" y="20827"/>
                </a:moveTo>
                <a:cubicBezTo>
                  <a:pt x="19286" y="20266"/>
                  <a:pt x="17057" y="18603"/>
                  <a:pt x="14816" y="17376"/>
                </a:cubicBezTo>
                <a:cubicBezTo>
                  <a:pt x="12332" y="16025"/>
                  <a:pt x="9934" y="14133"/>
                  <a:pt x="7402" y="13197"/>
                </a:cubicBezTo>
                <a:cubicBezTo>
                  <a:pt x="3743" y="11867"/>
                  <a:pt x="2762" y="12615"/>
                  <a:pt x="0" y="16628"/>
                </a:cubicBezTo>
                <a:cubicBezTo>
                  <a:pt x="545" y="15505"/>
                  <a:pt x="6590" y="5381"/>
                  <a:pt x="9631" y="2657"/>
                </a:cubicBezTo>
                <a:cubicBezTo>
                  <a:pt x="13144" y="-482"/>
                  <a:pt x="16718" y="-773"/>
                  <a:pt x="20437" y="1431"/>
                </a:cubicBezTo>
                <a:cubicBezTo>
                  <a:pt x="20825" y="1659"/>
                  <a:pt x="21212" y="1888"/>
                  <a:pt x="21600" y="2117"/>
                </a:cubicBezTo>
                <a:lnTo>
                  <a:pt x="21588" y="2082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62" name="Google Shape;1462;p157"/>
          <p:cNvSpPr txBox="1">
            <a:spLocks noGrp="1"/>
          </p:cNvSpPr>
          <p:nvPr>
            <p:ph type="sldNum" idx="12"/>
          </p:nvPr>
        </p:nvSpPr>
        <p:spPr>
          <a:xfrm>
            <a:off x="8610601"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matchingName="Section Divider (Editable) 2">
  <p:cSld name="Section Divider (Editable) 2 2">
    <p:bg>
      <p:bgPr>
        <a:solidFill>
          <a:schemeClr val="accent3"/>
        </a:solidFill>
        <a:effectLst/>
      </p:bgPr>
    </p:bg>
    <p:spTree>
      <p:nvGrpSpPr>
        <p:cNvPr id="1" name="Shape 1463"/>
        <p:cNvGrpSpPr/>
        <p:nvPr/>
      </p:nvGrpSpPr>
      <p:grpSpPr>
        <a:xfrm>
          <a:off x="0" y="0"/>
          <a:ext cx="0" cy="0"/>
          <a:chOff x="0" y="0"/>
          <a:chExt cx="0" cy="0"/>
        </a:xfrm>
      </p:grpSpPr>
      <p:sp>
        <p:nvSpPr>
          <p:cNvPr id="1464" name="Google Shape;1464;p158"/>
          <p:cNvSpPr txBox="1">
            <a:spLocks noGrp="1"/>
          </p:cNvSpPr>
          <p:nvPr>
            <p:ph type="title"/>
          </p:nvPr>
        </p:nvSpPr>
        <p:spPr>
          <a:xfrm>
            <a:off x="695326" y="1700808"/>
            <a:ext cx="10768680" cy="1224141"/>
          </a:xfrm>
          <a:prstGeom prst="rect">
            <a:avLst/>
          </a:prstGeom>
          <a:noFill/>
          <a:ln>
            <a:noFill/>
          </a:ln>
        </p:spPr>
        <p:txBody>
          <a:bodyPr spcFirstLastPara="1" wrap="square" lIns="0" tIns="0" rIns="0" bIns="0" anchor="b" anchorCtr="0">
            <a:normAutofit/>
          </a:bodyPr>
          <a:lstStyle>
            <a:lvl1pPr lvl="0" algn="l">
              <a:lnSpc>
                <a:spcPct val="119047"/>
              </a:lnSpc>
              <a:spcBef>
                <a:spcPts val="0"/>
              </a:spcBef>
              <a:spcAft>
                <a:spcPts val="0"/>
              </a:spcAft>
              <a:buClr>
                <a:srgbClr val="FFFFFF"/>
              </a:buClr>
              <a:buSzPts val="4200"/>
              <a:buFont typeface="Arial"/>
              <a:buNone/>
              <a:defRPr sz="42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465" name="Google Shape;1465;p158"/>
          <p:cNvSpPr txBox="1">
            <a:spLocks noGrp="1"/>
          </p:cNvSpPr>
          <p:nvPr>
            <p:ph type="body" idx="1"/>
          </p:nvPr>
        </p:nvSpPr>
        <p:spPr>
          <a:xfrm>
            <a:off x="695326" y="3113744"/>
            <a:ext cx="10768680" cy="2043455"/>
          </a:xfrm>
          <a:prstGeom prst="rect">
            <a:avLst/>
          </a:prstGeom>
          <a:noFill/>
          <a:ln>
            <a:noFill/>
          </a:ln>
        </p:spPr>
        <p:txBody>
          <a:bodyPr spcFirstLastPara="1" wrap="square" lIns="0" tIns="0" rIns="0" bIns="0" anchor="t" anchorCtr="0">
            <a:normAutofit/>
          </a:bodyPr>
          <a:lstStyle>
            <a:lvl1pPr marL="457200" lvl="0" indent="-228600" algn="l">
              <a:lnSpc>
                <a:spcPct val="118518"/>
              </a:lnSpc>
              <a:spcBef>
                <a:spcPts val="300"/>
              </a:spcBef>
              <a:spcAft>
                <a:spcPts val="0"/>
              </a:spcAft>
              <a:buClr>
                <a:srgbClr val="FFFFFF"/>
              </a:buClr>
              <a:buSzPts val="2700"/>
              <a:buFont typeface="Arial"/>
              <a:buNone/>
              <a:defRPr sz="2700">
                <a:solidFill>
                  <a:srgbClr val="FFFFFF"/>
                </a:solidFill>
              </a:defRPr>
            </a:lvl1pPr>
            <a:lvl2pPr marL="914400" lvl="1" indent="-400050" algn="l">
              <a:lnSpc>
                <a:spcPct val="118518"/>
              </a:lnSpc>
              <a:spcBef>
                <a:spcPts val="300"/>
              </a:spcBef>
              <a:spcAft>
                <a:spcPts val="0"/>
              </a:spcAft>
              <a:buClr>
                <a:srgbClr val="FFFFFF"/>
              </a:buClr>
              <a:buSzPts val="2700"/>
              <a:buFont typeface="Arial"/>
              <a:buChar char="•"/>
              <a:defRPr sz="2700">
                <a:solidFill>
                  <a:srgbClr val="FFFFFF"/>
                </a:solidFill>
              </a:defRPr>
            </a:lvl2pPr>
            <a:lvl3pPr marL="1371600" lvl="2" indent="-400050" algn="l">
              <a:lnSpc>
                <a:spcPct val="118518"/>
              </a:lnSpc>
              <a:spcBef>
                <a:spcPts val="300"/>
              </a:spcBef>
              <a:spcAft>
                <a:spcPts val="0"/>
              </a:spcAft>
              <a:buClr>
                <a:srgbClr val="FFFFFF"/>
              </a:buClr>
              <a:buSzPts val="2700"/>
              <a:buFont typeface="Arial"/>
              <a:buChar char="­"/>
              <a:defRPr sz="2700">
                <a:solidFill>
                  <a:srgbClr val="FFFFFF"/>
                </a:solidFill>
              </a:defRPr>
            </a:lvl3pPr>
            <a:lvl4pPr marL="1828800" lvl="3" indent="-400050" algn="l">
              <a:lnSpc>
                <a:spcPct val="118518"/>
              </a:lnSpc>
              <a:spcBef>
                <a:spcPts val="300"/>
              </a:spcBef>
              <a:spcAft>
                <a:spcPts val="0"/>
              </a:spcAft>
              <a:buClr>
                <a:srgbClr val="FFFFFF"/>
              </a:buClr>
              <a:buSzPts val="2700"/>
              <a:buFont typeface="Arial"/>
              <a:buChar char="•"/>
              <a:defRPr sz="2700">
                <a:solidFill>
                  <a:srgbClr val="FFFFFF"/>
                </a:solidFill>
              </a:defRPr>
            </a:lvl4pPr>
            <a:lvl5pPr marL="2286000" lvl="4" indent="-228600" algn="l">
              <a:lnSpc>
                <a:spcPct val="118518"/>
              </a:lnSpc>
              <a:spcBef>
                <a:spcPts val="300"/>
              </a:spcBef>
              <a:spcAft>
                <a:spcPts val="0"/>
              </a:spcAft>
              <a:buClr>
                <a:srgbClr val="FFFFFF"/>
              </a:buClr>
              <a:buSzPts val="2700"/>
              <a:buFont typeface="Arial"/>
              <a:buNone/>
              <a:defRPr sz="27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66" name="Google Shape;1466;p158"/>
          <p:cNvSpPr txBox="1"/>
          <p:nvPr/>
        </p:nvSpPr>
        <p:spPr>
          <a:xfrm>
            <a:off x="0" y="-1053499"/>
            <a:ext cx="7632173" cy="898334"/>
          </a:xfrm>
          <a:prstGeom prst="rect">
            <a:avLst/>
          </a:prstGeom>
          <a:solidFill>
            <a:schemeClr val="accent1"/>
          </a:solid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 this slide design, you can change the background colour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by right-clicking somewhere on the slide, not in a content placeholder.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‘Format Background</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Under the ‘Fill’ menu, ‘change ‘Solid fill’ to a colour from the palette</a:t>
            </a:r>
            <a:endParaRPr/>
          </a:p>
        </p:txBody>
      </p:sp>
      <p:pic>
        <p:nvPicPr>
          <p:cNvPr id="1467" name="Google Shape;1467;p158" descr="Google Shape;1173;p121"/>
          <p:cNvPicPr preferRelativeResize="0"/>
          <p:nvPr/>
        </p:nvPicPr>
        <p:blipFill rotWithShape="1">
          <a:blip r:embed="rId2">
            <a:alphaModFix/>
          </a:blip>
          <a:srcRect/>
          <a:stretch/>
        </p:blipFill>
        <p:spPr>
          <a:xfrm>
            <a:off x="8309692" y="275998"/>
            <a:ext cx="3204000" cy="472466"/>
          </a:xfrm>
          <a:prstGeom prst="rect">
            <a:avLst/>
          </a:prstGeom>
          <a:noFill/>
          <a:ln>
            <a:noFill/>
          </a:ln>
        </p:spPr>
      </p:pic>
      <p:sp>
        <p:nvSpPr>
          <p:cNvPr id="1468" name="Google Shape;1468;p158"/>
          <p:cNvSpPr txBox="1">
            <a:spLocks noGrp="1"/>
          </p:cNvSpPr>
          <p:nvPr>
            <p:ph type="sldNum" idx="12"/>
          </p:nvPr>
        </p:nvSpPr>
        <p:spPr>
          <a:xfrm>
            <a:off x="8610601"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matchingName="Section Divider 2 2">
  <p:cSld name="Section Divider 2 2 2">
    <p:spTree>
      <p:nvGrpSpPr>
        <p:cNvPr id="1" name="Shape 1469"/>
        <p:cNvGrpSpPr/>
        <p:nvPr/>
      </p:nvGrpSpPr>
      <p:grpSpPr>
        <a:xfrm>
          <a:off x="0" y="0"/>
          <a:ext cx="0" cy="0"/>
          <a:chOff x="0" y="0"/>
          <a:chExt cx="0" cy="0"/>
        </a:xfrm>
      </p:grpSpPr>
      <p:sp>
        <p:nvSpPr>
          <p:cNvPr id="1470" name="Google Shape;1470;p159"/>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471" name="Google Shape;1471;p159"/>
          <p:cNvSpPr/>
          <p:nvPr/>
        </p:nvSpPr>
        <p:spPr>
          <a:xfrm>
            <a:off x="-1" y="4076698"/>
            <a:ext cx="3407840" cy="2781303"/>
          </a:xfrm>
          <a:custGeom>
            <a:avLst/>
            <a:gdLst/>
            <a:ahLst/>
            <a:cxnLst/>
            <a:rect l="l" t="t" r="r" b="b"/>
            <a:pathLst>
              <a:path w="21600" h="21600" extrusionOk="0">
                <a:moveTo>
                  <a:pt x="0" y="21600"/>
                </a:moveTo>
                <a:lnTo>
                  <a:pt x="0" y="0"/>
                </a:lnTo>
                <a:cubicBezTo>
                  <a:pt x="1341" y="13002"/>
                  <a:pt x="13390" y="19506"/>
                  <a:pt x="21600" y="21600"/>
                </a:cubicBez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1472" name="Google Shape;1472;p159"/>
          <p:cNvGrpSpPr/>
          <p:nvPr/>
        </p:nvGrpSpPr>
        <p:grpSpPr>
          <a:xfrm>
            <a:off x="9192246" y="5584134"/>
            <a:ext cx="2999425" cy="1273872"/>
            <a:chOff x="0" y="-36"/>
            <a:chExt cx="2999423" cy="1273870"/>
          </a:xfrm>
        </p:grpSpPr>
        <p:sp>
          <p:nvSpPr>
            <p:cNvPr id="1473" name="Google Shape;1473;p159"/>
            <p:cNvSpPr/>
            <p:nvPr/>
          </p:nvSpPr>
          <p:spPr>
            <a:xfrm>
              <a:off x="0" y="-36"/>
              <a:ext cx="2999423" cy="1273870"/>
            </a:xfrm>
            <a:custGeom>
              <a:avLst/>
              <a:gdLst/>
              <a:ahLst/>
              <a:cxnLst/>
              <a:rect l="l" t="t" r="r" b="b"/>
              <a:pathLst>
                <a:path w="21600" h="17549" extrusionOk="0">
                  <a:moveTo>
                    <a:pt x="0" y="13597"/>
                  </a:moveTo>
                  <a:cubicBezTo>
                    <a:pt x="6626" y="4938"/>
                    <a:pt x="11416" y="-4051"/>
                    <a:pt x="21600" y="1946"/>
                  </a:cubicBezTo>
                  <a:lnTo>
                    <a:pt x="21600" y="17549"/>
                  </a:lnTo>
                  <a:cubicBezTo>
                    <a:pt x="16925" y="16808"/>
                    <a:pt x="5478" y="7586"/>
                    <a:pt x="0" y="13597"/>
                  </a:cubicBez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74" name="Google Shape;1474;p159"/>
            <p:cNvSpPr txBox="1"/>
            <p:nvPr/>
          </p:nvSpPr>
          <p:spPr>
            <a:xfrm>
              <a:off x="45719" y="461583"/>
              <a:ext cx="2907983" cy="350572"/>
            </a:xfrm>
            <a:prstGeom prst="rect">
              <a:avLst/>
            </a:prstGeom>
            <a:noFill/>
            <a:ln>
              <a:noFill/>
            </a:ln>
          </p:spPr>
          <p:txBody>
            <a:bodyPr spcFirstLastPara="1" wrap="square" lIns="45675" tIns="45675" rIns="45675" bIns="45675"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rgbClr val="000000"/>
                  </a:solidFill>
                  <a:latin typeface="Arial"/>
                  <a:ea typeface="Arial"/>
                  <a:cs typeface="Arial"/>
                  <a:sym typeface="Arial"/>
                </a:rPr>
                <a:t> </a:t>
              </a:r>
              <a:endParaRPr/>
            </a:p>
          </p:txBody>
        </p:sp>
      </p:grpSp>
      <p:sp>
        <p:nvSpPr>
          <p:cNvPr id="1475" name="Google Shape;1475;p159"/>
          <p:cNvSpPr txBox="1">
            <a:spLocks noGrp="1"/>
          </p:cNvSpPr>
          <p:nvPr>
            <p:ph type="title"/>
          </p:nvPr>
        </p:nvSpPr>
        <p:spPr>
          <a:xfrm>
            <a:off x="695326" y="1700808"/>
            <a:ext cx="10768680" cy="1224141"/>
          </a:xfrm>
          <a:prstGeom prst="rect">
            <a:avLst/>
          </a:prstGeom>
          <a:noFill/>
          <a:ln>
            <a:noFill/>
          </a:ln>
        </p:spPr>
        <p:txBody>
          <a:bodyPr spcFirstLastPara="1" wrap="square" lIns="0" tIns="0" rIns="0" bIns="0" anchor="b" anchorCtr="0">
            <a:normAutofit/>
          </a:bodyPr>
          <a:lstStyle>
            <a:lvl1pPr lvl="0" algn="l">
              <a:lnSpc>
                <a:spcPct val="119047"/>
              </a:lnSpc>
              <a:spcBef>
                <a:spcPts val="0"/>
              </a:spcBef>
              <a:spcAft>
                <a:spcPts val="0"/>
              </a:spcAft>
              <a:buClr>
                <a:schemeClr val="accent1"/>
              </a:buClr>
              <a:buSzPts val="4200"/>
              <a:buFont typeface="Arial"/>
              <a:buNone/>
              <a:defRPr sz="4200"/>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476" name="Google Shape;1476;p159"/>
          <p:cNvSpPr txBox="1">
            <a:spLocks noGrp="1"/>
          </p:cNvSpPr>
          <p:nvPr>
            <p:ph type="body" idx="1"/>
          </p:nvPr>
        </p:nvSpPr>
        <p:spPr>
          <a:xfrm>
            <a:off x="695326" y="3113744"/>
            <a:ext cx="10768680" cy="2043455"/>
          </a:xfrm>
          <a:prstGeom prst="rect">
            <a:avLst/>
          </a:prstGeom>
          <a:noFill/>
          <a:ln>
            <a:noFill/>
          </a:ln>
        </p:spPr>
        <p:txBody>
          <a:bodyPr spcFirstLastPara="1" wrap="square" lIns="0" tIns="0" rIns="0" bIns="0" anchor="t" anchorCtr="0">
            <a:normAutofit/>
          </a:bodyPr>
          <a:lstStyle>
            <a:lvl1pPr marL="457200" lvl="0" indent="-228600" algn="l">
              <a:lnSpc>
                <a:spcPct val="118518"/>
              </a:lnSpc>
              <a:spcBef>
                <a:spcPts val="300"/>
              </a:spcBef>
              <a:spcAft>
                <a:spcPts val="0"/>
              </a:spcAft>
              <a:buClr>
                <a:schemeClr val="accent1"/>
              </a:buClr>
              <a:buSzPts val="2700"/>
              <a:buFont typeface="Arial"/>
              <a:buNone/>
              <a:defRPr sz="2700">
                <a:solidFill>
                  <a:schemeClr val="accent1"/>
                </a:solidFill>
              </a:defRPr>
            </a:lvl1pPr>
            <a:lvl2pPr marL="914400" lvl="1" indent="-400050" algn="l">
              <a:lnSpc>
                <a:spcPct val="118518"/>
              </a:lnSpc>
              <a:spcBef>
                <a:spcPts val="300"/>
              </a:spcBef>
              <a:spcAft>
                <a:spcPts val="0"/>
              </a:spcAft>
              <a:buClr>
                <a:schemeClr val="accent1"/>
              </a:buClr>
              <a:buSzPts val="2700"/>
              <a:buFont typeface="Arial"/>
              <a:buChar char="•"/>
              <a:defRPr sz="2700">
                <a:solidFill>
                  <a:schemeClr val="accent1"/>
                </a:solidFill>
              </a:defRPr>
            </a:lvl2pPr>
            <a:lvl3pPr marL="1371600" lvl="2" indent="-400050" algn="l">
              <a:lnSpc>
                <a:spcPct val="118518"/>
              </a:lnSpc>
              <a:spcBef>
                <a:spcPts val="300"/>
              </a:spcBef>
              <a:spcAft>
                <a:spcPts val="0"/>
              </a:spcAft>
              <a:buClr>
                <a:schemeClr val="accent1"/>
              </a:buClr>
              <a:buSzPts val="2700"/>
              <a:buFont typeface="Arial"/>
              <a:buChar char="­"/>
              <a:defRPr sz="2700">
                <a:solidFill>
                  <a:schemeClr val="accent1"/>
                </a:solidFill>
              </a:defRPr>
            </a:lvl3pPr>
            <a:lvl4pPr marL="1828800" lvl="3" indent="-400050" algn="l">
              <a:lnSpc>
                <a:spcPct val="118518"/>
              </a:lnSpc>
              <a:spcBef>
                <a:spcPts val="300"/>
              </a:spcBef>
              <a:spcAft>
                <a:spcPts val="0"/>
              </a:spcAft>
              <a:buClr>
                <a:schemeClr val="accent1"/>
              </a:buClr>
              <a:buSzPts val="2700"/>
              <a:buFont typeface="Arial"/>
              <a:buChar char="•"/>
              <a:defRPr sz="2700">
                <a:solidFill>
                  <a:schemeClr val="accent1"/>
                </a:solidFill>
              </a:defRPr>
            </a:lvl4pPr>
            <a:lvl5pPr marL="2286000" lvl="4" indent="-228600" algn="l">
              <a:lnSpc>
                <a:spcPct val="118518"/>
              </a:lnSpc>
              <a:spcBef>
                <a:spcPts val="300"/>
              </a:spcBef>
              <a:spcAft>
                <a:spcPts val="0"/>
              </a:spcAft>
              <a:buClr>
                <a:schemeClr val="accent1"/>
              </a:buClr>
              <a:buSzPts val="2700"/>
              <a:buFont typeface="Arial"/>
              <a:buNone/>
              <a:defRPr sz="2700">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77" name="Google Shape;1477;p159"/>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478" name="Google Shape;1478;p159" descr="Google Shape;1184;p122"/>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479" name="Google Shape;1479;p159"/>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3">
    <p:spTree>
      <p:nvGrpSpPr>
        <p:cNvPr id="1" name="Shape 1480"/>
        <p:cNvGrpSpPr/>
        <p:nvPr/>
      </p:nvGrpSpPr>
      <p:grpSpPr>
        <a:xfrm>
          <a:off x="0" y="0"/>
          <a:ext cx="0" cy="0"/>
          <a:chOff x="0" y="0"/>
          <a:chExt cx="0" cy="0"/>
        </a:xfrm>
      </p:grpSpPr>
      <p:sp>
        <p:nvSpPr>
          <p:cNvPr id="1481" name="Google Shape;1481;p160"/>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482" name="Google Shape;1482;p160" descr="Google Shape;1188;p123"/>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483" name="Google Shape;1483;p160"/>
          <p:cNvSpPr txBox="1">
            <a:spLocks noGrp="1"/>
          </p:cNvSpPr>
          <p:nvPr>
            <p:ph type="title"/>
          </p:nvPr>
        </p:nvSpPr>
        <p:spPr>
          <a:xfrm>
            <a:off x="695326" y="1052736"/>
            <a:ext cx="10801351" cy="4690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484" name="Google Shape;1484;p160"/>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matchingName="Two Content 2">
  <p:cSld name="Two Content 2 2">
    <p:spTree>
      <p:nvGrpSpPr>
        <p:cNvPr id="1" name="Shape 1485"/>
        <p:cNvGrpSpPr/>
        <p:nvPr/>
      </p:nvGrpSpPr>
      <p:grpSpPr>
        <a:xfrm>
          <a:off x="0" y="0"/>
          <a:ext cx="0" cy="0"/>
          <a:chOff x="0" y="0"/>
          <a:chExt cx="0" cy="0"/>
        </a:xfrm>
      </p:grpSpPr>
      <p:sp>
        <p:nvSpPr>
          <p:cNvPr id="1486" name="Google Shape;1486;p161"/>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487" name="Google Shape;1487;p161"/>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88" name="Google Shape;1488;p161"/>
          <p:cNvSpPr txBox="1">
            <a:spLocks noGrp="1"/>
          </p:cNvSpPr>
          <p:nvPr>
            <p:ph type="body" idx="1"/>
          </p:nvPr>
        </p:nvSpPr>
        <p:spPr>
          <a:xfrm>
            <a:off x="695325" y="1700213"/>
            <a:ext cx="5218859"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89" name="Google Shape;1489;p161"/>
          <p:cNvSpPr txBox="1">
            <a:spLocks noGrp="1"/>
          </p:cNvSpPr>
          <p:nvPr>
            <p:ph type="title"/>
          </p:nvPr>
        </p:nvSpPr>
        <p:spPr>
          <a:xfrm>
            <a:off x="695326" y="1052736"/>
            <a:ext cx="10801351" cy="4690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490" name="Google Shape;1490;p161"/>
          <p:cNvSpPr txBox="1">
            <a:spLocks noGrp="1"/>
          </p:cNvSpPr>
          <p:nvPr>
            <p:ph type="body" idx="2"/>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pic>
        <p:nvPicPr>
          <p:cNvPr id="1491" name="Google Shape;1491;p161" descr="Google Shape;1197;p124"/>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492" name="Google Shape;1492;p161"/>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Third One Third Title and Content">
  <p:cSld name="Two Third One Third Title and Content">
    <p:spTree>
      <p:nvGrpSpPr>
        <p:cNvPr id="1" name="Shape 146"/>
        <p:cNvGrpSpPr/>
        <p:nvPr/>
      </p:nvGrpSpPr>
      <p:grpSpPr>
        <a:xfrm>
          <a:off x="0" y="0"/>
          <a:ext cx="0" cy="0"/>
          <a:chOff x="0" y="0"/>
          <a:chExt cx="0" cy="0"/>
        </a:xfrm>
      </p:grpSpPr>
      <p:sp>
        <p:nvSpPr>
          <p:cNvPr id="147" name="Google Shape;147;p17"/>
          <p:cNvSpPr txBox="1">
            <a:spLocks noGrp="1"/>
          </p:cNvSpPr>
          <p:nvPr>
            <p:ph type="body" idx="1"/>
          </p:nvPr>
        </p:nvSpPr>
        <p:spPr>
          <a:xfrm>
            <a:off x="695326" y="1700213"/>
            <a:ext cx="7092000"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48" name="Google Shape;148;p17"/>
          <p:cNvSpPr txBox="1">
            <a:spLocks noGrp="1"/>
          </p:cNvSpPr>
          <p:nvPr>
            <p:ph type="body" idx="2"/>
          </p:nvPr>
        </p:nvSpPr>
        <p:spPr>
          <a:xfrm>
            <a:off x="8112676" y="1700213"/>
            <a:ext cx="3384000"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49" name="Google Shape;149;p17"/>
          <p:cNvSpPr txBox="1">
            <a:spLocks noGrp="1"/>
          </p:cNvSpPr>
          <p:nvPr>
            <p:ph type="body" idx="3"/>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0" name="Google Shape;150;p17"/>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51" name="Google Shape;151;p17"/>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152" name="Google Shape;152;p17"/>
          <p:cNvSpPr txBox="1">
            <a:spLocks noGrp="1"/>
          </p:cNvSpPr>
          <p:nvPr>
            <p:ph type="title"/>
          </p:nvPr>
        </p:nvSpPr>
        <p:spPr>
          <a:xfrm>
            <a:off x="695326" y="1052736"/>
            <a:ext cx="10801350" cy="4690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17"/>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17"/>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17"/>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matchingName="Title, Subtitle &amp; Content 2">
  <p:cSld name="Title, Subtitle &amp; Content 2 2">
    <p:spTree>
      <p:nvGrpSpPr>
        <p:cNvPr id="1" name="Shape 1493"/>
        <p:cNvGrpSpPr/>
        <p:nvPr/>
      </p:nvGrpSpPr>
      <p:grpSpPr>
        <a:xfrm>
          <a:off x="0" y="0"/>
          <a:ext cx="0" cy="0"/>
          <a:chOff x="0" y="0"/>
          <a:chExt cx="0" cy="0"/>
        </a:xfrm>
      </p:grpSpPr>
      <p:sp>
        <p:nvSpPr>
          <p:cNvPr id="1494" name="Google Shape;1494;p162"/>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495" name="Google Shape;1495;p162"/>
          <p:cNvSpPr txBox="1">
            <a:spLocks noGrp="1"/>
          </p:cNvSpPr>
          <p:nvPr>
            <p:ph type="body" idx="1"/>
          </p:nvPr>
        </p:nvSpPr>
        <p:spPr>
          <a:xfrm>
            <a:off x="695326" y="2276872"/>
            <a:ext cx="10801351" cy="403185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96" name="Google Shape;1496;p162"/>
          <p:cNvSpPr txBox="1">
            <a:spLocks noGrp="1"/>
          </p:cNvSpPr>
          <p:nvPr>
            <p:ph type="body" idx="2"/>
          </p:nvPr>
        </p:nvSpPr>
        <p:spPr>
          <a:xfrm>
            <a:off x="695325" y="1700807"/>
            <a:ext cx="10801350" cy="50483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97" name="Google Shape;1497;p162"/>
          <p:cNvSpPr txBox="1">
            <a:spLocks noGrp="1"/>
          </p:cNvSpPr>
          <p:nvPr>
            <p:ph type="body" idx="3"/>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498" name="Google Shape;1498;p162"/>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499" name="Google Shape;1499;p162" descr="Google Shape;1205;p125"/>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500" name="Google Shape;1500;p162"/>
          <p:cNvSpPr txBox="1">
            <a:spLocks noGrp="1"/>
          </p:cNvSpPr>
          <p:nvPr>
            <p:ph type="title"/>
          </p:nvPr>
        </p:nvSpPr>
        <p:spPr>
          <a:xfrm>
            <a:off x="695326" y="1052736"/>
            <a:ext cx="10801351" cy="4690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501" name="Google Shape;1501;p162"/>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matchingName="Title, Subtitle, 2 Graphs 2">
  <p:cSld name="Title, Subtitle, 2 Graphs 2 2">
    <p:spTree>
      <p:nvGrpSpPr>
        <p:cNvPr id="1" name="Shape 1502"/>
        <p:cNvGrpSpPr/>
        <p:nvPr/>
      </p:nvGrpSpPr>
      <p:grpSpPr>
        <a:xfrm>
          <a:off x="0" y="0"/>
          <a:ext cx="0" cy="0"/>
          <a:chOff x="0" y="0"/>
          <a:chExt cx="0" cy="0"/>
        </a:xfrm>
      </p:grpSpPr>
      <p:sp>
        <p:nvSpPr>
          <p:cNvPr id="1503" name="Google Shape;1503;p163"/>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504" name="Google Shape;1504;p163"/>
          <p:cNvSpPr txBox="1">
            <a:spLocks noGrp="1"/>
          </p:cNvSpPr>
          <p:nvPr>
            <p:ph type="body" idx="1"/>
          </p:nvPr>
        </p:nvSpPr>
        <p:spPr>
          <a:xfrm>
            <a:off x="695326" y="2279550"/>
            <a:ext cx="5220000" cy="360004"/>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Clr>
                <a:schemeClr val="accent1"/>
              </a:buClr>
              <a:buSzPts val="1200"/>
              <a:buFont typeface="Arial"/>
              <a:buNone/>
              <a:defRPr sz="1200">
                <a:solidFill>
                  <a:schemeClr val="accent1"/>
                </a:solidFill>
              </a:defRPr>
            </a:lvl1pPr>
            <a:lvl2pPr marL="914400" lvl="1" indent="-304800" algn="l">
              <a:lnSpc>
                <a:spcPct val="100000"/>
              </a:lnSpc>
              <a:spcBef>
                <a:spcPts val="300"/>
              </a:spcBef>
              <a:spcAft>
                <a:spcPts val="0"/>
              </a:spcAft>
              <a:buClr>
                <a:schemeClr val="accent1"/>
              </a:buClr>
              <a:buSzPts val="1200"/>
              <a:buFont typeface="Arial"/>
              <a:buChar char="•"/>
              <a:defRPr sz="1200">
                <a:solidFill>
                  <a:schemeClr val="accent1"/>
                </a:solidFill>
              </a:defRPr>
            </a:lvl2pPr>
            <a:lvl3pPr marL="1371600" lvl="2" indent="-304800" algn="l">
              <a:lnSpc>
                <a:spcPct val="100000"/>
              </a:lnSpc>
              <a:spcBef>
                <a:spcPts val="300"/>
              </a:spcBef>
              <a:spcAft>
                <a:spcPts val="0"/>
              </a:spcAft>
              <a:buClr>
                <a:schemeClr val="accent1"/>
              </a:buClr>
              <a:buSzPts val="1200"/>
              <a:buFont typeface="Arial"/>
              <a:buChar char="­"/>
              <a:defRPr sz="1200">
                <a:solidFill>
                  <a:schemeClr val="accent1"/>
                </a:solidFill>
              </a:defRPr>
            </a:lvl3pPr>
            <a:lvl4pPr marL="1828800" lvl="3" indent="-304800" algn="l">
              <a:lnSpc>
                <a:spcPct val="100000"/>
              </a:lnSpc>
              <a:spcBef>
                <a:spcPts val="300"/>
              </a:spcBef>
              <a:spcAft>
                <a:spcPts val="0"/>
              </a:spcAft>
              <a:buClr>
                <a:schemeClr val="accent1"/>
              </a:buClr>
              <a:buSzPts val="1200"/>
              <a:buFont typeface="Arial"/>
              <a:buChar char="•"/>
              <a:defRPr sz="1200">
                <a:solidFill>
                  <a:schemeClr val="accent1"/>
                </a:solidFill>
              </a:defRPr>
            </a:lvl4pPr>
            <a:lvl5pPr marL="2286000" lvl="4" indent="-228600" algn="l">
              <a:lnSpc>
                <a:spcPct val="100000"/>
              </a:lnSpc>
              <a:spcBef>
                <a:spcPts val="300"/>
              </a:spcBef>
              <a:spcAft>
                <a:spcPts val="0"/>
              </a:spcAft>
              <a:buClr>
                <a:schemeClr val="accent1"/>
              </a:buClr>
              <a:buSzPts val="1200"/>
              <a:buFont typeface="Arial"/>
              <a:buNone/>
              <a:defRPr sz="1200">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05" name="Google Shape;1505;p163"/>
          <p:cNvSpPr txBox="1">
            <a:spLocks noGrp="1"/>
          </p:cNvSpPr>
          <p:nvPr>
            <p:ph type="body" idx="2"/>
          </p:nvPr>
        </p:nvSpPr>
        <p:spPr>
          <a:xfrm>
            <a:off x="6279510" y="2279550"/>
            <a:ext cx="5220004" cy="36000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06" name="Google Shape;1506;p163"/>
          <p:cNvSpPr txBox="1">
            <a:spLocks noGrp="1"/>
          </p:cNvSpPr>
          <p:nvPr>
            <p:ph type="body" idx="3"/>
          </p:nvPr>
        </p:nvSpPr>
        <p:spPr>
          <a:xfrm>
            <a:off x="695327" y="1699198"/>
            <a:ext cx="10772776" cy="50483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07" name="Google Shape;1507;p163"/>
          <p:cNvSpPr txBox="1">
            <a:spLocks noGrp="1"/>
          </p:cNvSpPr>
          <p:nvPr>
            <p:ph type="body" idx="4"/>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08" name="Google Shape;1508;p163"/>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509" name="Google Shape;1509;p163" descr="Google Shape;1215;p126"/>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510" name="Google Shape;1510;p163"/>
          <p:cNvSpPr txBox="1">
            <a:spLocks noGrp="1"/>
          </p:cNvSpPr>
          <p:nvPr>
            <p:ph type="title"/>
          </p:nvPr>
        </p:nvSpPr>
        <p:spPr>
          <a:xfrm>
            <a:off x="695326" y="1052736"/>
            <a:ext cx="10801351" cy="4690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511" name="Google Shape;1511;p163"/>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matchingName="Two Content Layout Horizontal 2">
  <p:cSld name="Two Content Layout Horizontal 2 2">
    <p:spTree>
      <p:nvGrpSpPr>
        <p:cNvPr id="1" name="Shape 1512"/>
        <p:cNvGrpSpPr/>
        <p:nvPr/>
      </p:nvGrpSpPr>
      <p:grpSpPr>
        <a:xfrm>
          <a:off x="0" y="0"/>
          <a:ext cx="0" cy="0"/>
          <a:chOff x="0" y="0"/>
          <a:chExt cx="0" cy="0"/>
        </a:xfrm>
      </p:grpSpPr>
      <p:sp>
        <p:nvSpPr>
          <p:cNvPr id="1513" name="Google Shape;1513;p164"/>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514" name="Google Shape;1514;p164"/>
          <p:cNvSpPr txBox="1">
            <a:spLocks noGrp="1"/>
          </p:cNvSpPr>
          <p:nvPr>
            <p:ph type="body" idx="1"/>
          </p:nvPr>
        </p:nvSpPr>
        <p:spPr>
          <a:xfrm>
            <a:off x="695325" y="1700209"/>
            <a:ext cx="10801350" cy="216000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15" name="Google Shape;1515;p164"/>
          <p:cNvSpPr txBox="1">
            <a:spLocks noGrp="1"/>
          </p:cNvSpPr>
          <p:nvPr>
            <p:ph type="body" idx="2"/>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16" name="Google Shape;1516;p164"/>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517" name="Google Shape;1517;p164" descr="Google Shape;1223;p127"/>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518" name="Google Shape;1518;p164"/>
          <p:cNvSpPr txBox="1">
            <a:spLocks noGrp="1"/>
          </p:cNvSpPr>
          <p:nvPr>
            <p:ph type="title"/>
          </p:nvPr>
        </p:nvSpPr>
        <p:spPr>
          <a:xfrm>
            <a:off x="695326" y="1052736"/>
            <a:ext cx="10801351" cy="4690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519" name="Google Shape;1519;p164"/>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matchingName="Three Content 2">
  <p:cSld name="Three Content 2 2">
    <p:spTree>
      <p:nvGrpSpPr>
        <p:cNvPr id="1" name="Shape 1520"/>
        <p:cNvGrpSpPr/>
        <p:nvPr/>
      </p:nvGrpSpPr>
      <p:grpSpPr>
        <a:xfrm>
          <a:off x="0" y="0"/>
          <a:ext cx="0" cy="0"/>
          <a:chOff x="0" y="0"/>
          <a:chExt cx="0" cy="0"/>
        </a:xfrm>
      </p:grpSpPr>
      <p:sp>
        <p:nvSpPr>
          <p:cNvPr id="1521" name="Google Shape;1521;p165"/>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522" name="Google Shape;1522;p165"/>
          <p:cNvSpPr txBox="1">
            <a:spLocks noGrp="1"/>
          </p:cNvSpPr>
          <p:nvPr>
            <p:ph type="body" idx="1"/>
          </p:nvPr>
        </p:nvSpPr>
        <p:spPr>
          <a:xfrm>
            <a:off x="695325" y="1700213"/>
            <a:ext cx="3384342" cy="460851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23" name="Google Shape;1523;p165"/>
          <p:cNvSpPr txBox="1">
            <a:spLocks noGrp="1"/>
          </p:cNvSpPr>
          <p:nvPr>
            <p:ph type="title"/>
          </p:nvPr>
        </p:nvSpPr>
        <p:spPr>
          <a:xfrm>
            <a:off x="695326" y="1052736"/>
            <a:ext cx="10801351" cy="4690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524" name="Google Shape;1524;p165"/>
          <p:cNvSpPr txBox="1">
            <a:spLocks noGrp="1"/>
          </p:cNvSpPr>
          <p:nvPr>
            <p:ph type="body" idx="2"/>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25" name="Google Shape;1525;p165"/>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526" name="Google Shape;1526;p165" descr="Google Shape;1232;p128"/>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527" name="Google Shape;1527;p165"/>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matchingName="One Third Two Third Title and Content 2">
  <p:cSld name="One Third Two Third Title and Content 2 2">
    <p:spTree>
      <p:nvGrpSpPr>
        <p:cNvPr id="1" name="Shape 1528"/>
        <p:cNvGrpSpPr/>
        <p:nvPr/>
      </p:nvGrpSpPr>
      <p:grpSpPr>
        <a:xfrm>
          <a:off x="0" y="0"/>
          <a:ext cx="0" cy="0"/>
          <a:chOff x="0" y="0"/>
          <a:chExt cx="0" cy="0"/>
        </a:xfrm>
      </p:grpSpPr>
      <p:sp>
        <p:nvSpPr>
          <p:cNvPr id="1529" name="Google Shape;1529;p166"/>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530" name="Google Shape;1530;p166"/>
          <p:cNvSpPr txBox="1">
            <a:spLocks noGrp="1"/>
          </p:cNvSpPr>
          <p:nvPr>
            <p:ph type="body" idx="1"/>
          </p:nvPr>
        </p:nvSpPr>
        <p:spPr>
          <a:xfrm>
            <a:off x="4407048" y="1700213"/>
            <a:ext cx="7089627"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31" name="Google Shape;1531;p166"/>
          <p:cNvSpPr txBox="1">
            <a:spLocks noGrp="1"/>
          </p:cNvSpPr>
          <p:nvPr>
            <p:ph type="body" idx="2"/>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32" name="Google Shape;1532;p166"/>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533" name="Google Shape;1533;p166" descr="Google Shape;1239;p129"/>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534" name="Google Shape;1534;p166"/>
          <p:cNvSpPr txBox="1">
            <a:spLocks noGrp="1"/>
          </p:cNvSpPr>
          <p:nvPr>
            <p:ph type="title"/>
          </p:nvPr>
        </p:nvSpPr>
        <p:spPr>
          <a:xfrm>
            <a:off x="695326" y="1052736"/>
            <a:ext cx="10801351" cy="4690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535" name="Google Shape;1535;p166"/>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matchingName="Two Third One Third Title and Content 2">
  <p:cSld name="Two Third One Third Title and Content 2 2">
    <p:spTree>
      <p:nvGrpSpPr>
        <p:cNvPr id="1" name="Shape 1536"/>
        <p:cNvGrpSpPr/>
        <p:nvPr/>
      </p:nvGrpSpPr>
      <p:grpSpPr>
        <a:xfrm>
          <a:off x="0" y="0"/>
          <a:ext cx="0" cy="0"/>
          <a:chOff x="0" y="0"/>
          <a:chExt cx="0" cy="0"/>
        </a:xfrm>
      </p:grpSpPr>
      <p:sp>
        <p:nvSpPr>
          <p:cNvPr id="1537" name="Google Shape;1537;p167"/>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538" name="Google Shape;1538;p167"/>
          <p:cNvSpPr txBox="1">
            <a:spLocks noGrp="1"/>
          </p:cNvSpPr>
          <p:nvPr>
            <p:ph type="body" idx="1"/>
          </p:nvPr>
        </p:nvSpPr>
        <p:spPr>
          <a:xfrm>
            <a:off x="695326" y="1700213"/>
            <a:ext cx="7092000"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39" name="Google Shape;1539;p167"/>
          <p:cNvSpPr txBox="1">
            <a:spLocks noGrp="1"/>
          </p:cNvSpPr>
          <p:nvPr>
            <p:ph type="body" idx="2"/>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40" name="Google Shape;1540;p167"/>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541" name="Google Shape;1541;p167" descr="Google Shape;1247;p130"/>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542" name="Google Shape;1542;p167"/>
          <p:cNvSpPr txBox="1">
            <a:spLocks noGrp="1"/>
          </p:cNvSpPr>
          <p:nvPr>
            <p:ph type="title"/>
          </p:nvPr>
        </p:nvSpPr>
        <p:spPr>
          <a:xfrm>
            <a:off x="695326" y="1052736"/>
            <a:ext cx="10801351" cy="4690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543" name="Google Shape;1543;p167"/>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matchingName="Picture with Pullout 2">
  <p:cSld name="Picture with Pullout 2 2">
    <p:spTree>
      <p:nvGrpSpPr>
        <p:cNvPr id="1" name="Shape 1544"/>
        <p:cNvGrpSpPr/>
        <p:nvPr/>
      </p:nvGrpSpPr>
      <p:grpSpPr>
        <a:xfrm>
          <a:off x="0" y="0"/>
          <a:ext cx="0" cy="0"/>
          <a:chOff x="0" y="0"/>
          <a:chExt cx="0" cy="0"/>
        </a:xfrm>
      </p:grpSpPr>
      <p:sp>
        <p:nvSpPr>
          <p:cNvPr id="1545" name="Google Shape;1545;p168"/>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546" name="Google Shape;1546;p168"/>
          <p:cNvSpPr>
            <a:spLocks noGrp="1"/>
          </p:cNvSpPr>
          <p:nvPr>
            <p:ph type="pic" idx="2"/>
          </p:nvPr>
        </p:nvSpPr>
        <p:spPr>
          <a:xfrm>
            <a:off x="0" y="624879"/>
            <a:ext cx="12192000" cy="6233122"/>
          </a:xfrm>
          <a:prstGeom prst="rect">
            <a:avLst/>
          </a:prstGeom>
          <a:noFill/>
          <a:ln>
            <a:noFill/>
          </a:ln>
        </p:spPr>
      </p:sp>
      <p:sp>
        <p:nvSpPr>
          <p:cNvPr id="1547" name="Google Shape;1547;p168"/>
          <p:cNvSpPr txBox="1">
            <a:spLocks noGrp="1"/>
          </p:cNvSpPr>
          <p:nvPr>
            <p:ph type="body" idx="1"/>
          </p:nvPr>
        </p:nvSpPr>
        <p:spPr>
          <a:xfrm>
            <a:off x="695328" y="1052512"/>
            <a:ext cx="3384549" cy="5263416"/>
          </a:xfrm>
          <a:prstGeom prst="rect">
            <a:avLst/>
          </a:prstGeom>
          <a:solidFill>
            <a:srgbClr val="FFFFFF"/>
          </a:solidFill>
          <a:ln>
            <a:noFill/>
          </a:ln>
        </p:spPr>
        <p:txBody>
          <a:bodyPr spcFirstLastPara="1" wrap="square" lIns="179975" tIns="179975" rIns="179975" bIns="179975" anchor="t" anchorCtr="0">
            <a:normAutofit/>
          </a:bodyPr>
          <a:lstStyle>
            <a:lvl1pPr marL="457200" lvl="0" indent="-342900" algn="l">
              <a:lnSpc>
                <a:spcPct val="110000"/>
              </a:lnSpc>
              <a:spcBef>
                <a:spcPts val="300"/>
              </a:spcBef>
              <a:spcAft>
                <a:spcPts val="0"/>
              </a:spcAft>
              <a:buClr>
                <a:srgbClr val="FFFFFF"/>
              </a:buClr>
              <a:buSzPts val="1800"/>
              <a:buFont typeface="Arial"/>
              <a:buChar char="•"/>
              <a:defRPr/>
            </a:lvl1pPr>
            <a:lvl2pPr marL="914400" lvl="1" indent="-342900" algn="l">
              <a:lnSpc>
                <a:spcPct val="110000"/>
              </a:lnSpc>
              <a:spcBef>
                <a:spcPts val="300"/>
              </a:spcBef>
              <a:spcAft>
                <a:spcPts val="0"/>
              </a:spcAft>
              <a:buClr>
                <a:srgbClr val="FFFFFF"/>
              </a:buClr>
              <a:buSzPts val="1800"/>
              <a:buFont typeface="Arial"/>
              <a:buChar char="•"/>
              <a:defRPr/>
            </a:lvl2pPr>
            <a:lvl3pPr marL="1371600" lvl="2" indent="-342900" algn="l">
              <a:lnSpc>
                <a:spcPct val="110000"/>
              </a:lnSpc>
              <a:spcBef>
                <a:spcPts val="300"/>
              </a:spcBef>
              <a:spcAft>
                <a:spcPts val="0"/>
              </a:spcAft>
              <a:buClr>
                <a:srgbClr val="FFFFFF"/>
              </a:buClr>
              <a:buSzPts val="1800"/>
              <a:buFont typeface="Arial"/>
              <a:buChar char="­"/>
              <a:defRPr/>
            </a:lvl3pPr>
            <a:lvl4pPr marL="1828800" lvl="3" indent="-342900" algn="l">
              <a:lnSpc>
                <a:spcPct val="110000"/>
              </a:lnSpc>
              <a:spcBef>
                <a:spcPts val="300"/>
              </a:spcBef>
              <a:spcAft>
                <a:spcPts val="0"/>
              </a:spcAft>
              <a:buClr>
                <a:srgbClr val="FFFFFF"/>
              </a:buClr>
              <a:buSzPts val="1800"/>
              <a:buFont typeface="Arial"/>
              <a:buChar char="•"/>
              <a:defRPr/>
            </a:lvl4pPr>
            <a:lvl5pPr marL="2286000" lvl="4" indent="-228600" algn="l">
              <a:lnSpc>
                <a:spcPct val="110000"/>
              </a:lnSpc>
              <a:spcBef>
                <a:spcPts val="300"/>
              </a:spcBef>
              <a:spcAft>
                <a:spcPts val="0"/>
              </a:spcAft>
              <a:buClr>
                <a:srgbClr val="FFFFFF"/>
              </a:buClr>
              <a:buSzPts val="1800"/>
              <a:buFont typeface="Arial"/>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48" name="Google Shape;1548;p168"/>
          <p:cNvSpPr txBox="1">
            <a:spLocks noGrp="1"/>
          </p:cNvSpPr>
          <p:nvPr>
            <p:ph type="title"/>
          </p:nvPr>
        </p:nvSpPr>
        <p:spPr>
          <a:xfrm>
            <a:off x="1127448" y="1340766"/>
            <a:ext cx="2592292" cy="876473"/>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2800"/>
              <a:buFont typeface="Arial"/>
              <a:buNone/>
              <a:defRPr sz="2800"/>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549" name="Google Shape;1549;p168"/>
          <p:cNvSpPr txBox="1">
            <a:spLocks noGrp="1"/>
          </p:cNvSpPr>
          <p:nvPr>
            <p:ph type="body" idx="3"/>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50" name="Google Shape;1550;p168"/>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551" name="Google Shape;1551;p168" descr="Google Shape;1257;p131"/>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552" name="Google Shape;1552;p168"/>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matchingName="Picture with Caption 2">
  <p:cSld name="Picture with Caption 2 2">
    <p:spTree>
      <p:nvGrpSpPr>
        <p:cNvPr id="1" name="Shape 1553"/>
        <p:cNvGrpSpPr/>
        <p:nvPr/>
      </p:nvGrpSpPr>
      <p:grpSpPr>
        <a:xfrm>
          <a:off x="0" y="0"/>
          <a:ext cx="0" cy="0"/>
          <a:chOff x="0" y="0"/>
          <a:chExt cx="0" cy="0"/>
        </a:xfrm>
      </p:grpSpPr>
      <p:sp>
        <p:nvSpPr>
          <p:cNvPr id="1554" name="Google Shape;1554;p169"/>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555" name="Google Shape;1555;p169"/>
          <p:cNvSpPr>
            <a:spLocks noGrp="1"/>
          </p:cNvSpPr>
          <p:nvPr>
            <p:ph type="pic" idx="2"/>
          </p:nvPr>
        </p:nvSpPr>
        <p:spPr>
          <a:xfrm>
            <a:off x="695326" y="1700213"/>
            <a:ext cx="10801351" cy="4249107"/>
          </a:xfrm>
          <a:prstGeom prst="rect">
            <a:avLst/>
          </a:prstGeom>
          <a:noFill/>
          <a:ln>
            <a:noFill/>
          </a:ln>
        </p:spPr>
      </p:sp>
      <p:sp>
        <p:nvSpPr>
          <p:cNvPr id="1556" name="Google Shape;1556;p169"/>
          <p:cNvSpPr txBox="1">
            <a:spLocks noGrp="1"/>
          </p:cNvSpPr>
          <p:nvPr>
            <p:ph type="body" idx="1"/>
          </p:nvPr>
        </p:nvSpPr>
        <p:spPr>
          <a:xfrm>
            <a:off x="695326" y="5949320"/>
            <a:ext cx="10801351" cy="360004"/>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228600" algn="l">
              <a:lnSpc>
                <a:spcPct val="110000"/>
              </a:lnSpc>
              <a:spcBef>
                <a:spcPts val="300"/>
              </a:spcBef>
              <a:spcAft>
                <a:spcPts val="0"/>
              </a:spcAft>
              <a:buClr>
                <a:srgbClr val="000000"/>
              </a:buClr>
              <a:buSzPts val="1800"/>
              <a:buNone/>
              <a:defRPr/>
            </a:lvl2pPr>
            <a:lvl3pPr marL="1371600" lvl="2" indent="-228600" algn="l">
              <a:lnSpc>
                <a:spcPct val="110000"/>
              </a:lnSpc>
              <a:spcBef>
                <a:spcPts val="300"/>
              </a:spcBef>
              <a:spcAft>
                <a:spcPts val="0"/>
              </a:spcAft>
              <a:buClr>
                <a:srgbClr val="000000"/>
              </a:buClr>
              <a:buSzPts val="1800"/>
              <a:buNone/>
              <a:defRPr/>
            </a:lvl3pPr>
            <a:lvl4pPr marL="1828800" lvl="3" indent="-228600" algn="l">
              <a:lnSpc>
                <a:spcPct val="110000"/>
              </a:lnSpc>
              <a:spcBef>
                <a:spcPts val="300"/>
              </a:spcBef>
              <a:spcAft>
                <a:spcPts val="0"/>
              </a:spcAft>
              <a:buClr>
                <a:srgbClr val="000000"/>
              </a:buClr>
              <a:buSzPts val="1800"/>
              <a:buNone/>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57" name="Google Shape;1557;p169"/>
          <p:cNvSpPr txBox="1">
            <a:spLocks noGrp="1"/>
          </p:cNvSpPr>
          <p:nvPr>
            <p:ph type="body" idx="3"/>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58" name="Google Shape;1558;p169"/>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559" name="Google Shape;1559;p169" descr="Google Shape;1265;p132"/>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560" name="Google Shape;1560;p169"/>
          <p:cNvSpPr txBox="1">
            <a:spLocks noGrp="1"/>
          </p:cNvSpPr>
          <p:nvPr>
            <p:ph type="title"/>
          </p:nvPr>
        </p:nvSpPr>
        <p:spPr>
          <a:xfrm>
            <a:off x="695326" y="1052736"/>
            <a:ext cx="10801351" cy="4690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561" name="Google Shape;1561;p169"/>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matchingName="Text with Image Two Thirds 2">
  <p:cSld name="Text with Image Two Thirds 2 2">
    <p:spTree>
      <p:nvGrpSpPr>
        <p:cNvPr id="1" name="Shape 1562"/>
        <p:cNvGrpSpPr/>
        <p:nvPr/>
      </p:nvGrpSpPr>
      <p:grpSpPr>
        <a:xfrm>
          <a:off x="0" y="0"/>
          <a:ext cx="0" cy="0"/>
          <a:chOff x="0" y="0"/>
          <a:chExt cx="0" cy="0"/>
        </a:xfrm>
      </p:grpSpPr>
      <p:sp>
        <p:nvSpPr>
          <p:cNvPr id="1563" name="Google Shape;1563;p170"/>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564" name="Google Shape;1564;p170"/>
          <p:cNvSpPr>
            <a:spLocks noGrp="1"/>
          </p:cNvSpPr>
          <p:nvPr>
            <p:ph type="pic" idx="2"/>
          </p:nvPr>
        </p:nvSpPr>
        <p:spPr>
          <a:xfrm>
            <a:off x="4407046" y="630978"/>
            <a:ext cx="7784956" cy="6234199"/>
          </a:xfrm>
          <a:prstGeom prst="rect">
            <a:avLst/>
          </a:prstGeom>
          <a:noFill/>
          <a:ln>
            <a:noFill/>
          </a:ln>
        </p:spPr>
      </p:sp>
      <p:sp>
        <p:nvSpPr>
          <p:cNvPr id="1565" name="Google Shape;1565;p170"/>
          <p:cNvSpPr txBox="1">
            <a:spLocks noGrp="1"/>
          </p:cNvSpPr>
          <p:nvPr>
            <p:ph type="body" idx="1"/>
          </p:nvPr>
        </p:nvSpPr>
        <p:spPr>
          <a:xfrm>
            <a:off x="695326" y="2204864"/>
            <a:ext cx="3384001" cy="409342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66" name="Google Shape;1566;p170"/>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567" name="Google Shape;1567;p170" descr="Google Shape;1273;p133"/>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568" name="Google Shape;1568;p170"/>
          <p:cNvSpPr txBox="1">
            <a:spLocks noGrp="1"/>
          </p:cNvSpPr>
          <p:nvPr>
            <p:ph type="title"/>
          </p:nvPr>
        </p:nvSpPr>
        <p:spPr>
          <a:xfrm>
            <a:off x="695326" y="1052736"/>
            <a:ext cx="3384549" cy="1008116"/>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569" name="Google Shape;1569;p170"/>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matchingName="Text with Image Half 2">
  <p:cSld name="Text with Image Half 2 2">
    <p:spTree>
      <p:nvGrpSpPr>
        <p:cNvPr id="1" name="Shape 1570"/>
        <p:cNvGrpSpPr/>
        <p:nvPr/>
      </p:nvGrpSpPr>
      <p:grpSpPr>
        <a:xfrm>
          <a:off x="0" y="0"/>
          <a:ext cx="0" cy="0"/>
          <a:chOff x="0" y="0"/>
          <a:chExt cx="0" cy="0"/>
        </a:xfrm>
      </p:grpSpPr>
      <p:sp>
        <p:nvSpPr>
          <p:cNvPr id="1571" name="Google Shape;1571;p171"/>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572" name="Google Shape;1572;p171"/>
          <p:cNvSpPr>
            <a:spLocks noGrp="1"/>
          </p:cNvSpPr>
          <p:nvPr>
            <p:ph type="pic" idx="2"/>
          </p:nvPr>
        </p:nvSpPr>
        <p:spPr>
          <a:xfrm>
            <a:off x="6099774" y="619521"/>
            <a:ext cx="6096138" cy="6238326"/>
          </a:xfrm>
          <a:prstGeom prst="rect">
            <a:avLst/>
          </a:prstGeom>
          <a:noFill/>
          <a:ln>
            <a:noFill/>
          </a:ln>
        </p:spPr>
      </p:sp>
      <p:sp>
        <p:nvSpPr>
          <p:cNvPr id="1573" name="Google Shape;1573;p171"/>
          <p:cNvSpPr txBox="1">
            <a:spLocks noGrp="1"/>
          </p:cNvSpPr>
          <p:nvPr>
            <p:ph type="body" idx="1"/>
          </p:nvPr>
        </p:nvSpPr>
        <p:spPr>
          <a:xfrm>
            <a:off x="695326" y="1700213"/>
            <a:ext cx="5208588" cy="460851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Clr>
                <a:srgbClr val="000000"/>
              </a:buClr>
              <a:buSzPts val="1800"/>
              <a:buNone/>
              <a:defRPr/>
            </a:lvl1pPr>
            <a:lvl2pPr marL="914400" lvl="1" indent="-342900" algn="l">
              <a:lnSpc>
                <a:spcPct val="100000"/>
              </a:lnSpc>
              <a:spcBef>
                <a:spcPts val="300"/>
              </a:spcBef>
              <a:spcAft>
                <a:spcPts val="0"/>
              </a:spcAft>
              <a:buClr>
                <a:srgbClr val="000000"/>
              </a:buClr>
              <a:buSzPts val="1800"/>
              <a:buChar char="•"/>
              <a:defRPr/>
            </a:lvl2pPr>
            <a:lvl3pPr marL="1371600" lvl="2" indent="-342900" algn="l">
              <a:lnSpc>
                <a:spcPct val="100000"/>
              </a:lnSpc>
              <a:spcBef>
                <a:spcPts val="300"/>
              </a:spcBef>
              <a:spcAft>
                <a:spcPts val="0"/>
              </a:spcAft>
              <a:buClr>
                <a:srgbClr val="000000"/>
              </a:buClr>
              <a:buSzPts val="1800"/>
              <a:buChar char="­"/>
              <a:defRPr/>
            </a:lvl3pPr>
            <a:lvl4pPr marL="1828800" lvl="3" indent="-342900" algn="l">
              <a:lnSpc>
                <a:spcPct val="100000"/>
              </a:lnSpc>
              <a:spcBef>
                <a:spcPts val="300"/>
              </a:spcBef>
              <a:spcAft>
                <a:spcPts val="0"/>
              </a:spcAft>
              <a:buClr>
                <a:srgbClr val="000000"/>
              </a:buClr>
              <a:buSzPts val="1800"/>
              <a:buChar char="•"/>
              <a:defRPr/>
            </a:lvl4pPr>
            <a:lvl5pPr marL="2286000" lvl="4" indent="-228600" algn="l">
              <a:lnSpc>
                <a:spcPct val="10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74" name="Google Shape;1574;p171"/>
          <p:cNvSpPr txBox="1">
            <a:spLocks noGrp="1"/>
          </p:cNvSpPr>
          <p:nvPr>
            <p:ph type="body" idx="3"/>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75" name="Google Shape;1575;p171"/>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576" name="Google Shape;1576;p171" descr="Google Shape;1282;p134"/>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577" name="Google Shape;1577;p171"/>
          <p:cNvSpPr txBox="1">
            <a:spLocks noGrp="1"/>
          </p:cNvSpPr>
          <p:nvPr>
            <p:ph type="title"/>
          </p:nvPr>
        </p:nvSpPr>
        <p:spPr>
          <a:xfrm>
            <a:off x="695326" y="1052736"/>
            <a:ext cx="5208588" cy="468004"/>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578" name="Google Shape;1578;p171"/>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Pullout">
  <p:cSld name="Picture with Pullout">
    <p:spTree>
      <p:nvGrpSpPr>
        <p:cNvPr id="1" name="Shape 156"/>
        <p:cNvGrpSpPr/>
        <p:nvPr/>
      </p:nvGrpSpPr>
      <p:grpSpPr>
        <a:xfrm>
          <a:off x="0" y="0"/>
          <a:ext cx="0" cy="0"/>
          <a:chOff x="0" y="0"/>
          <a:chExt cx="0" cy="0"/>
        </a:xfrm>
      </p:grpSpPr>
      <p:sp>
        <p:nvSpPr>
          <p:cNvPr id="157" name="Google Shape;157;p18"/>
          <p:cNvSpPr>
            <a:spLocks noGrp="1"/>
          </p:cNvSpPr>
          <p:nvPr>
            <p:ph type="pic" idx="2"/>
          </p:nvPr>
        </p:nvSpPr>
        <p:spPr>
          <a:xfrm>
            <a:off x="0" y="624880"/>
            <a:ext cx="12191999" cy="6233119"/>
          </a:xfrm>
          <a:prstGeom prst="rect">
            <a:avLst/>
          </a:prstGeom>
          <a:solidFill>
            <a:schemeClr val="lt2"/>
          </a:solidFill>
          <a:ln>
            <a:noFill/>
          </a:ln>
        </p:spPr>
      </p:sp>
      <p:sp>
        <p:nvSpPr>
          <p:cNvPr id="158" name="Google Shape;158;p18"/>
          <p:cNvSpPr txBox="1">
            <a:spLocks noGrp="1"/>
          </p:cNvSpPr>
          <p:nvPr>
            <p:ph type="body" idx="1"/>
          </p:nvPr>
        </p:nvSpPr>
        <p:spPr>
          <a:xfrm>
            <a:off x="695328" y="1052514"/>
            <a:ext cx="3384548" cy="5263410"/>
          </a:xfrm>
          <a:prstGeom prst="rect">
            <a:avLst/>
          </a:prstGeom>
          <a:solidFill>
            <a:schemeClr val="lt1"/>
          </a:solidFill>
          <a:ln>
            <a:noFill/>
          </a:ln>
        </p:spPr>
        <p:txBody>
          <a:bodyPr spcFirstLastPara="1" wrap="square" lIns="180000" tIns="1260000" rIns="180000" bIns="180000" anchor="t" anchorCtr="0">
            <a:normAutofit/>
          </a:bodyPr>
          <a:lstStyle>
            <a:lvl1pPr marL="457200" lvl="0" indent="-342900" algn="l">
              <a:lnSpc>
                <a:spcPct val="110000"/>
              </a:lnSpc>
              <a:spcBef>
                <a:spcPts val="300"/>
              </a:spcBef>
              <a:spcAft>
                <a:spcPts val="0"/>
              </a:spcAft>
              <a:buClr>
                <a:schemeClr val="lt1"/>
              </a:buClr>
              <a:buSzPts val="1800"/>
              <a:buFont typeface="Arial"/>
              <a:buChar char="•"/>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9" name="Google Shape;159;p18"/>
          <p:cNvSpPr txBox="1">
            <a:spLocks noGrp="1"/>
          </p:cNvSpPr>
          <p:nvPr>
            <p:ph type="title"/>
          </p:nvPr>
        </p:nvSpPr>
        <p:spPr>
          <a:xfrm>
            <a:off x="1127448" y="1340768"/>
            <a:ext cx="2592288" cy="87647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18"/>
          <p:cNvSpPr txBox="1">
            <a:spLocks noGrp="1"/>
          </p:cNvSpPr>
          <p:nvPr>
            <p:ph type="body" idx="3"/>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1" name="Google Shape;161;p18"/>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62" name="Google Shape;162;p18"/>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163" name="Google Shape;163;p18"/>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18"/>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18"/>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matchingName="Text with Image One Third 2">
  <p:cSld name="Text with Image One Third 2 2">
    <p:spTree>
      <p:nvGrpSpPr>
        <p:cNvPr id="1" name="Shape 1579"/>
        <p:cNvGrpSpPr/>
        <p:nvPr/>
      </p:nvGrpSpPr>
      <p:grpSpPr>
        <a:xfrm>
          <a:off x="0" y="0"/>
          <a:ext cx="0" cy="0"/>
          <a:chOff x="0" y="0"/>
          <a:chExt cx="0" cy="0"/>
        </a:xfrm>
      </p:grpSpPr>
      <p:sp>
        <p:nvSpPr>
          <p:cNvPr id="1580" name="Google Shape;1580;p172"/>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581" name="Google Shape;1581;p172"/>
          <p:cNvSpPr>
            <a:spLocks noGrp="1"/>
          </p:cNvSpPr>
          <p:nvPr>
            <p:ph type="pic" idx="2"/>
          </p:nvPr>
        </p:nvSpPr>
        <p:spPr>
          <a:xfrm>
            <a:off x="8127978" y="619865"/>
            <a:ext cx="4065168" cy="6239972"/>
          </a:xfrm>
          <a:prstGeom prst="rect">
            <a:avLst/>
          </a:prstGeom>
          <a:noFill/>
          <a:ln>
            <a:noFill/>
          </a:ln>
        </p:spPr>
      </p:sp>
      <p:sp>
        <p:nvSpPr>
          <p:cNvPr id="1582" name="Google Shape;1582;p172"/>
          <p:cNvSpPr txBox="1">
            <a:spLocks noGrp="1"/>
          </p:cNvSpPr>
          <p:nvPr>
            <p:ph type="body" idx="1"/>
          </p:nvPr>
        </p:nvSpPr>
        <p:spPr>
          <a:xfrm>
            <a:off x="695326" y="1700213"/>
            <a:ext cx="7089890" cy="460851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Clr>
                <a:srgbClr val="000000"/>
              </a:buClr>
              <a:buSzPts val="1800"/>
              <a:buNone/>
              <a:defRPr/>
            </a:lvl1pPr>
            <a:lvl2pPr marL="914400" lvl="1" indent="-342900" algn="l">
              <a:lnSpc>
                <a:spcPct val="100000"/>
              </a:lnSpc>
              <a:spcBef>
                <a:spcPts val="300"/>
              </a:spcBef>
              <a:spcAft>
                <a:spcPts val="0"/>
              </a:spcAft>
              <a:buClr>
                <a:srgbClr val="000000"/>
              </a:buClr>
              <a:buSzPts val="1800"/>
              <a:buChar char="•"/>
              <a:defRPr/>
            </a:lvl2pPr>
            <a:lvl3pPr marL="1371600" lvl="2" indent="-342900" algn="l">
              <a:lnSpc>
                <a:spcPct val="100000"/>
              </a:lnSpc>
              <a:spcBef>
                <a:spcPts val="300"/>
              </a:spcBef>
              <a:spcAft>
                <a:spcPts val="0"/>
              </a:spcAft>
              <a:buClr>
                <a:srgbClr val="000000"/>
              </a:buClr>
              <a:buSzPts val="1800"/>
              <a:buChar char="­"/>
              <a:defRPr/>
            </a:lvl3pPr>
            <a:lvl4pPr marL="1828800" lvl="3" indent="-342900" algn="l">
              <a:lnSpc>
                <a:spcPct val="100000"/>
              </a:lnSpc>
              <a:spcBef>
                <a:spcPts val="300"/>
              </a:spcBef>
              <a:spcAft>
                <a:spcPts val="0"/>
              </a:spcAft>
              <a:buClr>
                <a:srgbClr val="000000"/>
              </a:buClr>
              <a:buSzPts val="1800"/>
              <a:buChar char="•"/>
              <a:defRPr/>
            </a:lvl4pPr>
            <a:lvl5pPr marL="2286000" lvl="4" indent="-228600" algn="l">
              <a:lnSpc>
                <a:spcPct val="10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83" name="Google Shape;1583;p172"/>
          <p:cNvSpPr txBox="1">
            <a:spLocks noGrp="1"/>
          </p:cNvSpPr>
          <p:nvPr>
            <p:ph type="body" idx="3"/>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84" name="Google Shape;1584;p172"/>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585" name="Google Shape;1585;p172" descr="Google Shape;1291;p135"/>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586" name="Google Shape;1586;p172"/>
          <p:cNvSpPr txBox="1">
            <a:spLocks noGrp="1"/>
          </p:cNvSpPr>
          <p:nvPr>
            <p:ph type="title"/>
          </p:nvPr>
        </p:nvSpPr>
        <p:spPr>
          <a:xfrm>
            <a:off x="695326" y="1052736"/>
            <a:ext cx="7089890" cy="4690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587" name="Google Shape;1587;p172"/>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matchingName="Text with Image Two Thirds Alt 2">
  <p:cSld name="Text with Image Two Thirds Alt 2 2">
    <p:bg>
      <p:bgPr>
        <a:solidFill>
          <a:schemeClr val="accent1"/>
        </a:solidFill>
        <a:effectLst/>
      </p:bgPr>
    </p:bg>
    <p:spTree>
      <p:nvGrpSpPr>
        <p:cNvPr id="1" name="Shape 1588"/>
        <p:cNvGrpSpPr/>
        <p:nvPr/>
      </p:nvGrpSpPr>
      <p:grpSpPr>
        <a:xfrm>
          <a:off x="0" y="0"/>
          <a:ext cx="0" cy="0"/>
          <a:chOff x="0" y="0"/>
          <a:chExt cx="0" cy="0"/>
        </a:xfrm>
      </p:grpSpPr>
      <p:sp>
        <p:nvSpPr>
          <p:cNvPr id="1589" name="Google Shape;1589;p173"/>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590" name="Google Shape;1590;p173"/>
          <p:cNvSpPr>
            <a:spLocks noGrp="1"/>
          </p:cNvSpPr>
          <p:nvPr>
            <p:ph type="pic" idx="2"/>
          </p:nvPr>
        </p:nvSpPr>
        <p:spPr>
          <a:xfrm>
            <a:off x="4409549" y="-3115"/>
            <a:ext cx="7782450" cy="6868291"/>
          </a:xfrm>
          <a:prstGeom prst="rect">
            <a:avLst/>
          </a:prstGeom>
          <a:noFill/>
          <a:ln>
            <a:noFill/>
          </a:ln>
        </p:spPr>
      </p:sp>
      <p:sp>
        <p:nvSpPr>
          <p:cNvPr id="1591" name="Google Shape;1591;p173"/>
          <p:cNvSpPr txBox="1">
            <a:spLocks noGrp="1"/>
          </p:cNvSpPr>
          <p:nvPr>
            <p:ph type="body" idx="1"/>
          </p:nvPr>
        </p:nvSpPr>
        <p:spPr>
          <a:xfrm>
            <a:off x="695326" y="2204864"/>
            <a:ext cx="3384001" cy="409342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FFFFFF"/>
              </a:buClr>
              <a:buSzPts val="1800"/>
              <a:buFont typeface="Arial"/>
              <a:buNone/>
              <a:defRPr>
                <a:solidFill>
                  <a:srgbClr val="FFFFFF"/>
                </a:solidFill>
              </a:defRPr>
            </a:lvl1pPr>
            <a:lvl2pPr marL="914400" lvl="1" indent="-342900" algn="l">
              <a:lnSpc>
                <a:spcPct val="110000"/>
              </a:lnSpc>
              <a:spcBef>
                <a:spcPts val="300"/>
              </a:spcBef>
              <a:spcAft>
                <a:spcPts val="0"/>
              </a:spcAft>
              <a:buClr>
                <a:srgbClr val="FFFFFF"/>
              </a:buClr>
              <a:buSzPts val="1800"/>
              <a:buFont typeface="Arial"/>
              <a:buChar char="•"/>
              <a:defRPr>
                <a:solidFill>
                  <a:srgbClr val="FFFFFF"/>
                </a:solidFill>
              </a:defRPr>
            </a:lvl2pPr>
            <a:lvl3pPr marL="1371600" lvl="2" indent="-342900" algn="l">
              <a:lnSpc>
                <a:spcPct val="110000"/>
              </a:lnSpc>
              <a:spcBef>
                <a:spcPts val="300"/>
              </a:spcBef>
              <a:spcAft>
                <a:spcPts val="0"/>
              </a:spcAft>
              <a:buClr>
                <a:srgbClr val="FFFFFF"/>
              </a:buClr>
              <a:buSzPts val="1800"/>
              <a:buFont typeface="Arial"/>
              <a:buChar char="­"/>
              <a:defRPr>
                <a:solidFill>
                  <a:srgbClr val="FFFFFF"/>
                </a:solidFill>
              </a:defRPr>
            </a:lvl3pPr>
            <a:lvl4pPr marL="1828800" lvl="3" indent="-342900" algn="l">
              <a:lnSpc>
                <a:spcPct val="110000"/>
              </a:lnSpc>
              <a:spcBef>
                <a:spcPts val="300"/>
              </a:spcBef>
              <a:spcAft>
                <a:spcPts val="0"/>
              </a:spcAft>
              <a:buClr>
                <a:srgbClr val="FFFFFF"/>
              </a:buClr>
              <a:buSzPts val="1800"/>
              <a:buFont typeface="Arial"/>
              <a:buChar char="•"/>
              <a:defRPr>
                <a:solidFill>
                  <a:srgbClr val="FFFFFF"/>
                </a:solidFill>
              </a:defRPr>
            </a:lvl4pPr>
            <a:lvl5pPr marL="2286000" lvl="4" indent="-228600" algn="l">
              <a:lnSpc>
                <a:spcPct val="110000"/>
              </a:lnSpc>
              <a:spcBef>
                <a:spcPts val="300"/>
              </a:spcBef>
              <a:spcAft>
                <a:spcPts val="0"/>
              </a:spcAft>
              <a:buClr>
                <a:srgbClr val="FFFFFF"/>
              </a:buClr>
              <a:buSzPts val="1800"/>
              <a:buFont typeface="Arial"/>
              <a:buNone/>
              <a:defRPr>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92" name="Google Shape;1592;p173"/>
          <p:cNvSpPr txBox="1"/>
          <p:nvPr/>
        </p:nvSpPr>
        <p:spPr>
          <a:xfrm>
            <a:off x="0" y="-1053499"/>
            <a:ext cx="7632173" cy="898334"/>
          </a:xfrm>
          <a:prstGeom prst="rect">
            <a:avLst/>
          </a:prstGeom>
          <a:solidFill>
            <a:schemeClr val="accent1"/>
          </a:solid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 this slide design, you can change the background colour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by right-clicking somewhere on the slide, not in a content placeholder.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‘Format Background</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Under the ‘Fill’ menu, ‘change ‘Solid fill’ to a colour from the palette</a:t>
            </a:r>
            <a:endParaRPr/>
          </a:p>
        </p:txBody>
      </p:sp>
      <p:sp>
        <p:nvSpPr>
          <p:cNvPr id="1593" name="Google Shape;1593;p173"/>
          <p:cNvSpPr txBox="1">
            <a:spLocks noGrp="1"/>
          </p:cNvSpPr>
          <p:nvPr>
            <p:ph type="title"/>
          </p:nvPr>
        </p:nvSpPr>
        <p:spPr>
          <a:xfrm>
            <a:off x="695326" y="1052736"/>
            <a:ext cx="3384549" cy="1008116"/>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FFFFFF"/>
              </a:buClr>
              <a:buSzPts val="3400"/>
              <a:buFont typeface="Arial"/>
              <a:buNone/>
              <a:defRPr>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594" name="Google Shape;1594;p173"/>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matchingName="Text with Image Half Alt 2">
  <p:cSld name="Text with Image Half Alt 2 2">
    <p:bg>
      <p:bgPr>
        <a:solidFill>
          <a:schemeClr val="accent1"/>
        </a:solidFill>
        <a:effectLst/>
      </p:bgPr>
    </p:bg>
    <p:spTree>
      <p:nvGrpSpPr>
        <p:cNvPr id="1" name="Shape 1595"/>
        <p:cNvGrpSpPr/>
        <p:nvPr/>
      </p:nvGrpSpPr>
      <p:grpSpPr>
        <a:xfrm>
          <a:off x="0" y="0"/>
          <a:ext cx="0" cy="0"/>
          <a:chOff x="0" y="0"/>
          <a:chExt cx="0" cy="0"/>
        </a:xfrm>
      </p:grpSpPr>
      <p:sp>
        <p:nvSpPr>
          <p:cNvPr id="1596" name="Google Shape;1596;p174"/>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597" name="Google Shape;1597;p174"/>
          <p:cNvSpPr>
            <a:spLocks noGrp="1"/>
          </p:cNvSpPr>
          <p:nvPr>
            <p:ph type="pic" idx="2"/>
          </p:nvPr>
        </p:nvSpPr>
        <p:spPr>
          <a:xfrm>
            <a:off x="6102279" y="-2778"/>
            <a:ext cx="6093634" cy="6860625"/>
          </a:xfrm>
          <a:prstGeom prst="rect">
            <a:avLst/>
          </a:prstGeom>
          <a:noFill/>
          <a:ln>
            <a:noFill/>
          </a:ln>
        </p:spPr>
      </p:sp>
      <p:sp>
        <p:nvSpPr>
          <p:cNvPr id="1598" name="Google Shape;1598;p174"/>
          <p:cNvSpPr txBox="1">
            <a:spLocks noGrp="1"/>
          </p:cNvSpPr>
          <p:nvPr>
            <p:ph type="body" idx="1"/>
          </p:nvPr>
        </p:nvSpPr>
        <p:spPr>
          <a:xfrm>
            <a:off x="4400550" y="6524625"/>
            <a:ext cx="3384668"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rgbClr val="FFFFFF"/>
              </a:buClr>
              <a:buSzPts val="1000"/>
              <a:buFont typeface="Arial"/>
              <a:buNone/>
              <a:defRPr sz="1000" b="1">
                <a:solidFill>
                  <a:srgbClr val="FFFFFF"/>
                </a:solidFill>
              </a:defRPr>
            </a:lvl1pPr>
            <a:lvl2pPr marL="914400" lvl="1" indent="-292100" algn="ctr">
              <a:lnSpc>
                <a:spcPct val="110000"/>
              </a:lnSpc>
              <a:spcBef>
                <a:spcPts val="300"/>
              </a:spcBef>
              <a:spcAft>
                <a:spcPts val="0"/>
              </a:spcAft>
              <a:buClr>
                <a:srgbClr val="FFFFFF"/>
              </a:buClr>
              <a:buSzPts val="1000"/>
              <a:buFont typeface="Arial"/>
              <a:buChar char="•"/>
              <a:defRPr sz="1000" b="1">
                <a:solidFill>
                  <a:srgbClr val="FFFFFF"/>
                </a:solidFill>
              </a:defRPr>
            </a:lvl2pPr>
            <a:lvl3pPr marL="1371600" lvl="2" indent="-292100" algn="ctr">
              <a:lnSpc>
                <a:spcPct val="110000"/>
              </a:lnSpc>
              <a:spcBef>
                <a:spcPts val="300"/>
              </a:spcBef>
              <a:spcAft>
                <a:spcPts val="0"/>
              </a:spcAft>
              <a:buClr>
                <a:srgbClr val="FFFFFF"/>
              </a:buClr>
              <a:buSzPts val="1000"/>
              <a:buFont typeface="Arial"/>
              <a:buChar char="­"/>
              <a:defRPr sz="1000" b="1">
                <a:solidFill>
                  <a:srgbClr val="FFFFFF"/>
                </a:solidFill>
              </a:defRPr>
            </a:lvl3pPr>
            <a:lvl4pPr marL="1828800" lvl="3" indent="-292100" algn="ctr">
              <a:lnSpc>
                <a:spcPct val="110000"/>
              </a:lnSpc>
              <a:spcBef>
                <a:spcPts val="300"/>
              </a:spcBef>
              <a:spcAft>
                <a:spcPts val="0"/>
              </a:spcAft>
              <a:buClr>
                <a:srgbClr val="FFFFFF"/>
              </a:buClr>
              <a:buSzPts val="1000"/>
              <a:buFont typeface="Arial"/>
              <a:buChar char="•"/>
              <a:defRPr sz="1000" b="1">
                <a:solidFill>
                  <a:srgbClr val="FFFFFF"/>
                </a:solidFill>
              </a:defRPr>
            </a:lvl4pPr>
            <a:lvl5pPr marL="2286000" lvl="4" indent="-228600" algn="ctr">
              <a:lnSpc>
                <a:spcPct val="110000"/>
              </a:lnSpc>
              <a:spcBef>
                <a:spcPts val="300"/>
              </a:spcBef>
              <a:spcAft>
                <a:spcPts val="0"/>
              </a:spcAft>
              <a:buClr>
                <a:srgbClr val="FFFFFF"/>
              </a:buClr>
              <a:buSzPts val="1000"/>
              <a:buFont typeface="Arial"/>
              <a:buNone/>
              <a:defRPr sz="1000" b="1">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599" name="Google Shape;1599;p174"/>
          <p:cNvSpPr txBox="1">
            <a:spLocks noGrp="1"/>
          </p:cNvSpPr>
          <p:nvPr>
            <p:ph type="body" idx="3"/>
          </p:nvPr>
        </p:nvSpPr>
        <p:spPr>
          <a:xfrm>
            <a:off x="695322" y="1700212"/>
            <a:ext cx="5208594" cy="459808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00" name="Google Shape;1600;p174"/>
          <p:cNvSpPr txBox="1"/>
          <p:nvPr/>
        </p:nvSpPr>
        <p:spPr>
          <a:xfrm>
            <a:off x="0" y="-1053499"/>
            <a:ext cx="7632173" cy="898334"/>
          </a:xfrm>
          <a:prstGeom prst="rect">
            <a:avLst/>
          </a:prstGeom>
          <a:solidFill>
            <a:schemeClr val="accent1"/>
          </a:solid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 this slide design, you can change the background colour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by right-clicking somewhere on the slide, not in a content placeholder.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‘Format Background</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Under the ‘Fill’ menu, ‘change ‘Solid fill’ to a colour from the palette</a:t>
            </a:r>
            <a:endParaRPr/>
          </a:p>
        </p:txBody>
      </p:sp>
      <p:sp>
        <p:nvSpPr>
          <p:cNvPr id="1601" name="Google Shape;1601;p174"/>
          <p:cNvSpPr txBox="1">
            <a:spLocks noGrp="1"/>
          </p:cNvSpPr>
          <p:nvPr>
            <p:ph type="title"/>
          </p:nvPr>
        </p:nvSpPr>
        <p:spPr>
          <a:xfrm>
            <a:off x="695326" y="1052736"/>
            <a:ext cx="5208586" cy="468004"/>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FFFFFF"/>
              </a:buClr>
              <a:buSzPts val="3400"/>
              <a:buFont typeface="Arial"/>
              <a:buNone/>
              <a:defRPr>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602" name="Google Shape;1602;p174"/>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matchingName="Text with Image One Third Alt 2">
  <p:cSld name="Text with Image One Third Alt 2 2">
    <p:bg>
      <p:bgPr>
        <a:solidFill>
          <a:schemeClr val="accent1"/>
        </a:solidFill>
        <a:effectLst/>
      </p:bgPr>
    </p:bg>
    <p:spTree>
      <p:nvGrpSpPr>
        <p:cNvPr id="1" name="Shape 1603"/>
        <p:cNvGrpSpPr/>
        <p:nvPr/>
      </p:nvGrpSpPr>
      <p:grpSpPr>
        <a:xfrm>
          <a:off x="0" y="0"/>
          <a:ext cx="0" cy="0"/>
          <a:chOff x="0" y="0"/>
          <a:chExt cx="0" cy="0"/>
        </a:xfrm>
      </p:grpSpPr>
      <p:sp>
        <p:nvSpPr>
          <p:cNvPr id="1604" name="Google Shape;1604;p175"/>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605" name="Google Shape;1605;p175"/>
          <p:cNvSpPr txBox="1"/>
          <p:nvPr/>
        </p:nvSpPr>
        <p:spPr>
          <a:xfrm>
            <a:off x="0" y="-622613"/>
            <a:ext cx="7632173" cy="491935"/>
          </a:xfrm>
          <a:prstGeom prst="rect">
            <a:avLst/>
          </a:prstGeom>
          <a:solidFill>
            <a:schemeClr val="accent1"/>
          </a:solid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 this slide design, you can change the background colour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Clicking along the edge of purple container and change the shape fill colour.</a:t>
            </a:r>
            <a:endParaRPr/>
          </a:p>
        </p:txBody>
      </p:sp>
      <p:sp>
        <p:nvSpPr>
          <p:cNvPr id="1606" name="Google Shape;1606;p175"/>
          <p:cNvSpPr txBox="1">
            <a:spLocks noGrp="1"/>
          </p:cNvSpPr>
          <p:nvPr>
            <p:ph type="body" idx="1"/>
          </p:nvPr>
        </p:nvSpPr>
        <p:spPr>
          <a:xfrm>
            <a:off x="0" y="0"/>
            <a:ext cx="10704515" cy="6869115"/>
          </a:xfrm>
          <a:prstGeom prst="rect">
            <a:avLst/>
          </a:prstGeom>
          <a:solidFill>
            <a:schemeClr val="accent1"/>
          </a:solid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chemeClr val="accent1"/>
              </a:buClr>
              <a:buSzPts val="100"/>
              <a:buFont typeface="Arial"/>
              <a:buNone/>
              <a:defRPr sz="100">
                <a:solidFill>
                  <a:schemeClr val="accent1"/>
                </a:solidFill>
              </a:defRPr>
            </a:lvl1pPr>
            <a:lvl2pPr marL="914400" lvl="1" indent="-234950" algn="l">
              <a:lnSpc>
                <a:spcPct val="110000"/>
              </a:lnSpc>
              <a:spcBef>
                <a:spcPts val="300"/>
              </a:spcBef>
              <a:spcAft>
                <a:spcPts val="0"/>
              </a:spcAft>
              <a:buClr>
                <a:schemeClr val="accent1"/>
              </a:buClr>
              <a:buSzPts val="100"/>
              <a:buFont typeface="Arial"/>
              <a:buChar char="•"/>
              <a:defRPr sz="100">
                <a:solidFill>
                  <a:schemeClr val="accent1"/>
                </a:solidFill>
              </a:defRPr>
            </a:lvl2pPr>
            <a:lvl3pPr marL="1371600" lvl="2" indent="-234950" algn="l">
              <a:lnSpc>
                <a:spcPct val="110000"/>
              </a:lnSpc>
              <a:spcBef>
                <a:spcPts val="300"/>
              </a:spcBef>
              <a:spcAft>
                <a:spcPts val="0"/>
              </a:spcAft>
              <a:buClr>
                <a:schemeClr val="accent1"/>
              </a:buClr>
              <a:buSzPts val="100"/>
              <a:buFont typeface="Arial"/>
              <a:buChar char="­"/>
              <a:defRPr sz="100">
                <a:solidFill>
                  <a:schemeClr val="accent1"/>
                </a:solidFill>
              </a:defRPr>
            </a:lvl3pPr>
            <a:lvl4pPr marL="1828800" lvl="3" indent="-234950" algn="l">
              <a:lnSpc>
                <a:spcPct val="110000"/>
              </a:lnSpc>
              <a:spcBef>
                <a:spcPts val="300"/>
              </a:spcBef>
              <a:spcAft>
                <a:spcPts val="0"/>
              </a:spcAft>
              <a:buClr>
                <a:schemeClr val="accent1"/>
              </a:buClr>
              <a:buSzPts val="100"/>
              <a:buFont typeface="Arial"/>
              <a:buChar char="•"/>
              <a:defRPr sz="100">
                <a:solidFill>
                  <a:schemeClr val="accent1"/>
                </a:solidFill>
              </a:defRPr>
            </a:lvl4pPr>
            <a:lvl5pPr marL="2286000" lvl="4" indent="-228600" algn="l">
              <a:lnSpc>
                <a:spcPct val="110000"/>
              </a:lnSpc>
              <a:spcBef>
                <a:spcPts val="300"/>
              </a:spcBef>
              <a:spcAft>
                <a:spcPts val="0"/>
              </a:spcAft>
              <a:buClr>
                <a:schemeClr val="accent1"/>
              </a:buClr>
              <a:buSzPts val="100"/>
              <a:buFont typeface="Arial"/>
              <a:buNone/>
              <a:defRPr sz="100">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07" name="Google Shape;1607;p175"/>
          <p:cNvSpPr>
            <a:spLocks noGrp="1"/>
          </p:cNvSpPr>
          <p:nvPr>
            <p:ph type="pic" idx="2"/>
          </p:nvPr>
        </p:nvSpPr>
        <p:spPr>
          <a:xfrm>
            <a:off x="8108849" y="-8787"/>
            <a:ext cx="4083154" cy="6868625"/>
          </a:xfrm>
          <a:prstGeom prst="rect">
            <a:avLst/>
          </a:prstGeom>
          <a:noFill/>
          <a:ln>
            <a:noFill/>
          </a:ln>
        </p:spPr>
      </p:sp>
      <p:sp>
        <p:nvSpPr>
          <p:cNvPr id="1608" name="Google Shape;1608;p175"/>
          <p:cNvSpPr txBox="1">
            <a:spLocks noGrp="1"/>
          </p:cNvSpPr>
          <p:nvPr>
            <p:ph type="body" idx="3"/>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09" name="Google Shape;1609;p175"/>
          <p:cNvSpPr txBox="1">
            <a:spLocks noGrp="1"/>
          </p:cNvSpPr>
          <p:nvPr>
            <p:ph type="body" idx="4"/>
          </p:nvPr>
        </p:nvSpPr>
        <p:spPr>
          <a:xfrm>
            <a:off x="695325" y="1700212"/>
            <a:ext cx="7089891" cy="459808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10" name="Google Shape;1610;p175"/>
          <p:cNvSpPr txBox="1">
            <a:spLocks noGrp="1"/>
          </p:cNvSpPr>
          <p:nvPr>
            <p:ph type="title"/>
          </p:nvPr>
        </p:nvSpPr>
        <p:spPr>
          <a:xfrm>
            <a:off x="695326" y="1052736"/>
            <a:ext cx="7096126" cy="4690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rgbClr val="FFFFFF"/>
              </a:buClr>
              <a:buSzPts val="3400"/>
              <a:buFont typeface="Arial"/>
              <a:buNone/>
              <a:defRPr>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611" name="Google Shape;1611;p175"/>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matchingName="Text with 4 Images 2">
  <p:cSld name="Text with 4 Images 2 2">
    <p:spTree>
      <p:nvGrpSpPr>
        <p:cNvPr id="1" name="Shape 1612"/>
        <p:cNvGrpSpPr/>
        <p:nvPr/>
      </p:nvGrpSpPr>
      <p:grpSpPr>
        <a:xfrm>
          <a:off x="0" y="0"/>
          <a:ext cx="0" cy="0"/>
          <a:chOff x="0" y="0"/>
          <a:chExt cx="0" cy="0"/>
        </a:xfrm>
      </p:grpSpPr>
      <p:sp>
        <p:nvSpPr>
          <p:cNvPr id="1613" name="Google Shape;1613;p176"/>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614" name="Google Shape;1614;p176"/>
          <p:cNvSpPr>
            <a:spLocks noGrp="1"/>
          </p:cNvSpPr>
          <p:nvPr>
            <p:ph type="pic" idx="2"/>
          </p:nvPr>
        </p:nvSpPr>
        <p:spPr>
          <a:xfrm>
            <a:off x="4407048" y="630978"/>
            <a:ext cx="3888002" cy="2844002"/>
          </a:xfrm>
          <a:prstGeom prst="rect">
            <a:avLst/>
          </a:prstGeom>
          <a:noFill/>
          <a:ln>
            <a:noFill/>
          </a:ln>
        </p:spPr>
      </p:sp>
      <p:sp>
        <p:nvSpPr>
          <p:cNvPr id="1615" name="Google Shape;1615;p176"/>
          <p:cNvSpPr txBox="1">
            <a:spLocks noGrp="1"/>
          </p:cNvSpPr>
          <p:nvPr>
            <p:ph type="body" idx="1"/>
          </p:nvPr>
        </p:nvSpPr>
        <p:spPr>
          <a:xfrm>
            <a:off x="695326" y="2204864"/>
            <a:ext cx="3384001" cy="409342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16" name="Google Shape;1616;p176"/>
          <p:cNvSpPr txBox="1">
            <a:spLocks noGrp="1"/>
          </p:cNvSpPr>
          <p:nvPr>
            <p:ph type="body" idx="3"/>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17" name="Google Shape;1617;p176"/>
          <p:cNvSpPr>
            <a:spLocks noGrp="1"/>
          </p:cNvSpPr>
          <p:nvPr>
            <p:ph type="pic" idx="4"/>
          </p:nvPr>
        </p:nvSpPr>
        <p:spPr>
          <a:xfrm>
            <a:off x="4407048" y="3485751"/>
            <a:ext cx="3888002" cy="2844005"/>
          </a:xfrm>
          <a:prstGeom prst="rect">
            <a:avLst/>
          </a:prstGeom>
          <a:noFill/>
          <a:ln>
            <a:noFill/>
          </a:ln>
        </p:spPr>
      </p:sp>
      <p:sp>
        <p:nvSpPr>
          <p:cNvPr id="1618" name="Google Shape;1618;p176"/>
          <p:cNvSpPr>
            <a:spLocks noGrp="1"/>
          </p:cNvSpPr>
          <p:nvPr>
            <p:ph type="pic" idx="5"/>
          </p:nvPr>
        </p:nvSpPr>
        <p:spPr>
          <a:xfrm>
            <a:off x="8304000" y="630978"/>
            <a:ext cx="3888000" cy="2844002"/>
          </a:xfrm>
          <a:prstGeom prst="rect">
            <a:avLst/>
          </a:prstGeom>
          <a:noFill/>
          <a:ln>
            <a:noFill/>
          </a:ln>
        </p:spPr>
      </p:sp>
      <p:sp>
        <p:nvSpPr>
          <p:cNvPr id="1619" name="Google Shape;1619;p176"/>
          <p:cNvSpPr>
            <a:spLocks noGrp="1"/>
          </p:cNvSpPr>
          <p:nvPr>
            <p:ph type="pic" idx="6"/>
          </p:nvPr>
        </p:nvSpPr>
        <p:spPr>
          <a:xfrm>
            <a:off x="8304000" y="3485751"/>
            <a:ext cx="3888000" cy="2844005"/>
          </a:xfrm>
          <a:prstGeom prst="rect">
            <a:avLst/>
          </a:prstGeom>
          <a:noFill/>
          <a:ln>
            <a:noFill/>
          </a:ln>
        </p:spPr>
      </p:sp>
      <p:sp>
        <p:nvSpPr>
          <p:cNvPr id="1620" name="Google Shape;1620;p176"/>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621" name="Google Shape;1621;p176" descr="Google Shape;1327;p139"/>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622" name="Google Shape;1622;p176"/>
          <p:cNvSpPr txBox="1">
            <a:spLocks noGrp="1"/>
          </p:cNvSpPr>
          <p:nvPr>
            <p:ph type="title"/>
          </p:nvPr>
        </p:nvSpPr>
        <p:spPr>
          <a:xfrm>
            <a:off x="695326" y="1052736"/>
            <a:ext cx="3384549" cy="1008116"/>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623" name="Google Shape;1623;p176"/>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matchingName="Three Column Text &amp; Images 2">
  <p:cSld name="Three Column Text &amp; Images 2 2">
    <p:spTree>
      <p:nvGrpSpPr>
        <p:cNvPr id="1" name="Shape 1624"/>
        <p:cNvGrpSpPr/>
        <p:nvPr/>
      </p:nvGrpSpPr>
      <p:grpSpPr>
        <a:xfrm>
          <a:off x="0" y="0"/>
          <a:ext cx="0" cy="0"/>
          <a:chOff x="0" y="0"/>
          <a:chExt cx="0" cy="0"/>
        </a:xfrm>
      </p:grpSpPr>
      <p:sp>
        <p:nvSpPr>
          <p:cNvPr id="1625" name="Google Shape;1625;p177"/>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626" name="Google Shape;1626;p177"/>
          <p:cNvSpPr>
            <a:spLocks noGrp="1"/>
          </p:cNvSpPr>
          <p:nvPr>
            <p:ph type="pic" idx="2"/>
          </p:nvPr>
        </p:nvSpPr>
        <p:spPr>
          <a:xfrm>
            <a:off x="695326" y="3447000"/>
            <a:ext cx="3384001" cy="2861725"/>
          </a:xfrm>
          <a:prstGeom prst="rect">
            <a:avLst/>
          </a:prstGeom>
          <a:noFill/>
          <a:ln>
            <a:noFill/>
          </a:ln>
        </p:spPr>
      </p:sp>
      <p:sp>
        <p:nvSpPr>
          <p:cNvPr id="1627" name="Google Shape;1627;p177"/>
          <p:cNvSpPr>
            <a:spLocks noGrp="1"/>
          </p:cNvSpPr>
          <p:nvPr>
            <p:ph type="pic" idx="3"/>
          </p:nvPr>
        </p:nvSpPr>
        <p:spPr>
          <a:xfrm>
            <a:off x="4409626" y="3447000"/>
            <a:ext cx="3384001" cy="2861725"/>
          </a:xfrm>
          <a:prstGeom prst="rect">
            <a:avLst/>
          </a:prstGeom>
          <a:noFill/>
          <a:ln>
            <a:noFill/>
          </a:ln>
        </p:spPr>
      </p:sp>
      <p:sp>
        <p:nvSpPr>
          <p:cNvPr id="1628" name="Google Shape;1628;p177"/>
          <p:cNvSpPr>
            <a:spLocks noGrp="1"/>
          </p:cNvSpPr>
          <p:nvPr>
            <p:ph type="pic" idx="4"/>
          </p:nvPr>
        </p:nvSpPr>
        <p:spPr>
          <a:xfrm>
            <a:off x="8112676" y="3446252"/>
            <a:ext cx="3384001" cy="2861726"/>
          </a:xfrm>
          <a:prstGeom prst="rect">
            <a:avLst/>
          </a:prstGeom>
          <a:noFill/>
          <a:ln>
            <a:noFill/>
          </a:ln>
        </p:spPr>
      </p:sp>
      <p:sp>
        <p:nvSpPr>
          <p:cNvPr id="1629" name="Google Shape;1629;p177"/>
          <p:cNvSpPr txBox="1">
            <a:spLocks noGrp="1"/>
          </p:cNvSpPr>
          <p:nvPr>
            <p:ph type="body" idx="1"/>
          </p:nvPr>
        </p:nvSpPr>
        <p:spPr>
          <a:xfrm>
            <a:off x="695325" y="1700209"/>
            <a:ext cx="3384001" cy="1728791"/>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Clr>
                <a:srgbClr val="000000"/>
              </a:buClr>
              <a:buSzPts val="1800"/>
              <a:buNone/>
              <a:defRPr/>
            </a:lvl1pPr>
            <a:lvl2pPr marL="914400" lvl="1" indent="-342900" algn="l">
              <a:lnSpc>
                <a:spcPct val="100000"/>
              </a:lnSpc>
              <a:spcBef>
                <a:spcPts val="300"/>
              </a:spcBef>
              <a:spcAft>
                <a:spcPts val="0"/>
              </a:spcAft>
              <a:buClr>
                <a:srgbClr val="000000"/>
              </a:buClr>
              <a:buSzPts val="1800"/>
              <a:buChar char="•"/>
              <a:defRPr/>
            </a:lvl2pPr>
            <a:lvl3pPr marL="1371600" lvl="2" indent="-228600" algn="l">
              <a:lnSpc>
                <a:spcPct val="100000"/>
              </a:lnSpc>
              <a:spcBef>
                <a:spcPts val="300"/>
              </a:spcBef>
              <a:spcAft>
                <a:spcPts val="0"/>
              </a:spcAft>
              <a:buClr>
                <a:srgbClr val="000000"/>
              </a:buClr>
              <a:buSzPts val="1800"/>
              <a:buNone/>
              <a:defRPr/>
            </a:lvl3pPr>
            <a:lvl4pPr marL="1828800" lvl="3" indent="-342900" algn="l">
              <a:lnSpc>
                <a:spcPct val="100000"/>
              </a:lnSpc>
              <a:spcBef>
                <a:spcPts val="300"/>
              </a:spcBef>
              <a:spcAft>
                <a:spcPts val="0"/>
              </a:spcAft>
              <a:buClr>
                <a:srgbClr val="000000"/>
              </a:buClr>
              <a:buSzPts val="1800"/>
              <a:buChar char="•"/>
              <a:defRPr/>
            </a:lvl4pPr>
            <a:lvl5pPr marL="2286000" lvl="4" indent="-228600" algn="l">
              <a:lnSpc>
                <a:spcPct val="10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30" name="Google Shape;1630;p177"/>
          <p:cNvSpPr txBox="1">
            <a:spLocks noGrp="1"/>
          </p:cNvSpPr>
          <p:nvPr>
            <p:ph type="body" idx="5"/>
          </p:nvPr>
        </p:nvSpPr>
        <p:spPr>
          <a:xfrm>
            <a:off x="4409626" y="1700210"/>
            <a:ext cx="3384001" cy="172878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31" name="Google Shape;1631;p177"/>
          <p:cNvSpPr txBox="1">
            <a:spLocks noGrp="1"/>
          </p:cNvSpPr>
          <p:nvPr>
            <p:ph type="body" idx="6"/>
          </p:nvPr>
        </p:nvSpPr>
        <p:spPr>
          <a:xfrm>
            <a:off x="8112676" y="1700210"/>
            <a:ext cx="3384001" cy="172878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32" name="Google Shape;1632;p177"/>
          <p:cNvSpPr txBox="1">
            <a:spLocks noGrp="1"/>
          </p:cNvSpPr>
          <p:nvPr>
            <p:ph type="body" idx="7"/>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33" name="Google Shape;1633;p177"/>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634" name="Google Shape;1634;p177" descr="Google Shape;1340;p140"/>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635" name="Google Shape;1635;p177"/>
          <p:cNvSpPr txBox="1">
            <a:spLocks noGrp="1"/>
          </p:cNvSpPr>
          <p:nvPr>
            <p:ph type="title"/>
          </p:nvPr>
        </p:nvSpPr>
        <p:spPr>
          <a:xfrm>
            <a:off x="695326" y="1052736"/>
            <a:ext cx="10801351" cy="4690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636" name="Google Shape;1636;p177"/>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matchingName="Icons &amp; Text 2">
  <p:cSld name="Icons &amp; Text 2 2">
    <p:spTree>
      <p:nvGrpSpPr>
        <p:cNvPr id="1" name="Shape 1637"/>
        <p:cNvGrpSpPr/>
        <p:nvPr/>
      </p:nvGrpSpPr>
      <p:grpSpPr>
        <a:xfrm>
          <a:off x="0" y="0"/>
          <a:ext cx="0" cy="0"/>
          <a:chOff x="0" y="0"/>
          <a:chExt cx="0" cy="0"/>
        </a:xfrm>
      </p:grpSpPr>
      <p:sp>
        <p:nvSpPr>
          <p:cNvPr id="1638" name="Google Shape;1638;p178"/>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639" name="Google Shape;1639;p178"/>
          <p:cNvSpPr>
            <a:spLocks noGrp="1"/>
          </p:cNvSpPr>
          <p:nvPr>
            <p:ph type="pic" idx="2"/>
          </p:nvPr>
        </p:nvSpPr>
        <p:spPr>
          <a:xfrm>
            <a:off x="1691719" y="1700808"/>
            <a:ext cx="1439898" cy="1199580"/>
          </a:xfrm>
          <a:prstGeom prst="rect">
            <a:avLst/>
          </a:prstGeom>
          <a:noFill/>
          <a:ln>
            <a:noFill/>
          </a:ln>
        </p:spPr>
      </p:sp>
      <p:sp>
        <p:nvSpPr>
          <p:cNvPr id="1640" name="Google Shape;1640;p178"/>
          <p:cNvSpPr txBox="1">
            <a:spLocks noGrp="1"/>
          </p:cNvSpPr>
          <p:nvPr>
            <p:ph type="body" idx="1"/>
          </p:nvPr>
        </p:nvSpPr>
        <p:spPr>
          <a:xfrm>
            <a:off x="719667" y="2996950"/>
            <a:ext cx="3384002" cy="240223"/>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Clr>
                <a:schemeClr val="accent1"/>
              </a:buClr>
              <a:buSzPts val="1600"/>
              <a:buFont typeface="Arial"/>
              <a:buNone/>
              <a:defRPr sz="1600" b="1">
                <a:solidFill>
                  <a:schemeClr val="accent1"/>
                </a:solidFill>
              </a:defRPr>
            </a:lvl1pPr>
            <a:lvl2pPr marL="914400" lvl="1" indent="-330200" algn="ctr">
              <a:lnSpc>
                <a:spcPct val="100000"/>
              </a:lnSpc>
              <a:spcBef>
                <a:spcPts val="300"/>
              </a:spcBef>
              <a:spcAft>
                <a:spcPts val="0"/>
              </a:spcAft>
              <a:buClr>
                <a:schemeClr val="accent1"/>
              </a:buClr>
              <a:buSzPts val="1600"/>
              <a:buFont typeface="Arial"/>
              <a:buChar char="•"/>
              <a:defRPr sz="1600" b="1">
                <a:solidFill>
                  <a:schemeClr val="accent1"/>
                </a:solidFill>
              </a:defRPr>
            </a:lvl2pPr>
            <a:lvl3pPr marL="1371600" lvl="2" indent="-228600" algn="ctr">
              <a:lnSpc>
                <a:spcPct val="100000"/>
              </a:lnSpc>
              <a:spcBef>
                <a:spcPts val="300"/>
              </a:spcBef>
              <a:spcAft>
                <a:spcPts val="0"/>
              </a:spcAft>
              <a:buClr>
                <a:schemeClr val="accent1"/>
              </a:buClr>
              <a:buSzPts val="1600"/>
              <a:buFont typeface="Arial"/>
              <a:buNone/>
              <a:defRPr sz="1600" b="1">
                <a:solidFill>
                  <a:schemeClr val="accent1"/>
                </a:solidFill>
              </a:defRPr>
            </a:lvl3pPr>
            <a:lvl4pPr marL="1828800" lvl="3" indent="-330200" algn="ctr">
              <a:lnSpc>
                <a:spcPct val="100000"/>
              </a:lnSpc>
              <a:spcBef>
                <a:spcPts val="300"/>
              </a:spcBef>
              <a:spcAft>
                <a:spcPts val="0"/>
              </a:spcAft>
              <a:buClr>
                <a:schemeClr val="accent1"/>
              </a:buClr>
              <a:buSzPts val="1600"/>
              <a:buFont typeface="Arial"/>
              <a:buChar char="•"/>
              <a:defRPr sz="1600" b="1">
                <a:solidFill>
                  <a:schemeClr val="accent1"/>
                </a:solidFill>
              </a:defRPr>
            </a:lvl4pPr>
            <a:lvl5pPr marL="2286000" lvl="4" indent="-228600" algn="ctr">
              <a:lnSpc>
                <a:spcPct val="100000"/>
              </a:lnSpc>
              <a:spcBef>
                <a:spcPts val="300"/>
              </a:spcBef>
              <a:spcAft>
                <a:spcPts val="0"/>
              </a:spcAft>
              <a:buClr>
                <a:schemeClr val="accent1"/>
              </a:buClr>
              <a:buSzPts val="1600"/>
              <a:buFont typeface="Arial"/>
              <a:buNone/>
              <a:defRPr sz="1600" b="1">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41" name="Google Shape;1641;p178"/>
          <p:cNvSpPr txBox="1">
            <a:spLocks noGrp="1"/>
          </p:cNvSpPr>
          <p:nvPr>
            <p:ph type="body" idx="3"/>
          </p:nvPr>
        </p:nvSpPr>
        <p:spPr>
          <a:xfrm>
            <a:off x="719667" y="3271089"/>
            <a:ext cx="3384003" cy="64800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42" name="Google Shape;1642;p178"/>
          <p:cNvSpPr txBox="1">
            <a:spLocks noGrp="1"/>
          </p:cNvSpPr>
          <p:nvPr>
            <p:ph type="body" idx="4"/>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43" name="Google Shape;1643;p178"/>
          <p:cNvSpPr>
            <a:spLocks noGrp="1"/>
          </p:cNvSpPr>
          <p:nvPr>
            <p:ph type="pic" idx="5"/>
          </p:nvPr>
        </p:nvSpPr>
        <p:spPr>
          <a:xfrm>
            <a:off x="5376050" y="1700808"/>
            <a:ext cx="1439901" cy="1199580"/>
          </a:xfrm>
          <a:prstGeom prst="rect">
            <a:avLst/>
          </a:prstGeom>
          <a:noFill/>
          <a:ln>
            <a:noFill/>
          </a:ln>
        </p:spPr>
      </p:sp>
      <p:sp>
        <p:nvSpPr>
          <p:cNvPr id="1644" name="Google Shape;1644;p178"/>
          <p:cNvSpPr txBox="1">
            <a:spLocks noGrp="1"/>
          </p:cNvSpPr>
          <p:nvPr>
            <p:ph type="body" idx="6"/>
          </p:nvPr>
        </p:nvSpPr>
        <p:spPr>
          <a:xfrm>
            <a:off x="4403997" y="2996950"/>
            <a:ext cx="3384003" cy="24022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45" name="Google Shape;1645;p178"/>
          <p:cNvSpPr txBox="1">
            <a:spLocks noGrp="1"/>
          </p:cNvSpPr>
          <p:nvPr>
            <p:ph type="body" idx="7"/>
          </p:nvPr>
        </p:nvSpPr>
        <p:spPr>
          <a:xfrm>
            <a:off x="4403997" y="3271089"/>
            <a:ext cx="3384003" cy="64800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46" name="Google Shape;1646;p178"/>
          <p:cNvSpPr>
            <a:spLocks noGrp="1"/>
          </p:cNvSpPr>
          <p:nvPr>
            <p:ph type="pic" idx="8"/>
          </p:nvPr>
        </p:nvSpPr>
        <p:spPr>
          <a:xfrm>
            <a:off x="9063156" y="1700907"/>
            <a:ext cx="1439901" cy="1199582"/>
          </a:xfrm>
          <a:prstGeom prst="rect">
            <a:avLst/>
          </a:prstGeom>
          <a:noFill/>
          <a:ln>
            <a:noFill/>
          </a:ln>
        </p:spPr>
      </p:sp>
      <p:sp>
        <p:nvSpPr>
          <p:cNvPr id="1647" name="Google Shape;1647;p178"/>
          <p:cNvSpPr txBox="1">
            <a:spLocks noGrp="1"/>
          </p:cNvSpPr>
          <p:nvPr>
            <p:ph type="body" idx="9"/>
          </p:nvPr>
        </p:nvSpPr>
        <p:spPr>
          <a:xfrm>
            <a:off x="8091106" y="2997050"/>
            <a:ext cx="3384001" cy="24022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48" name="Google Shape;1648;p178"/>
          <p:cNvSpPr txBox="1">
            <a:spLocks noGrp="1"/>
          </p:cNvSpPr>
          <p:nvPr>
            <p:ph type="body" idx="13"/>
          </p:nvPr>
        </p:nvSpPr>
        <p:spPr>
          <a:xfrm>
            <a:off x="8091106" y="3271189"/>
            <a:ext cx="3384001" cy="64800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49" name="Google Shape;1649;p178"/>
          <p:cNvSpPr>
            <a:spLocks noGrp="1"/>
          </p:cNvSpPr>
          <p:nvPr>
            <p:ph type="pic" idx="14"/>
          </p:nvPr>
        </p:nvSpPr>
        <p:spPr>
          <a:xfrm>
            <a:off x="1691719" y="4077241"/>
            <a:ext cx="1439898" cy="1199582"/>
          </a:xfrm>
          <a:prstGeom prst="rect">
            <a:avLst/>
          </a:prstGeom>
          <a:noFill/>
          <a:ln>
            <a:noFill/>
          </a:ln>
        </p:spPr>
      </p:sp>
      <p:sp>
        <p:nvSpPr>
          <p:cNvPr id="1650" name="Google Shape;1650;p178"/>
          <p:cNvSpPr txBox="1">
            <a:spLocks noGrp="1"/>
          </p:cNvSpPr>
          <p:nvPr>
            <p:ph type="body" idx="15"/>
          </p:nvPr>
        </p:nvSpPr>
        <p:spPr>
          <a:xfrm>
            <a:off x="719667" y="5373385"/>
            <a:ext cx="3384003" cy="24022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51" name="Google Shape;1651;p178"/>
          <p:cNvSpPr txBox="1">
            <a:spLocks noGrp="1"/>
          </p:cNvSpPr>
          <p:nvPr>
            <p:ph type="body" idx="16"/>
          </p:nvPr>
        </p:nvSpPr>
        <p:spPr>
          <a:xfrm>
            <a:off x="719667" y="5647523"/>
            <a:ext cx="3384003" cy="64800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52" name="Google Shape;1652;p178"/>
          <p:cNvSpPr>
            <a:spLocks noGrp="1"/>
          </p:cNvSpPr>
          <p:nvPr>
            <p:ph type="pic" idx="17"/>
          </p:nvPr>
        </p:nvSpPr>
        <p:spPr>
          <a:xfrm>
            <a:off x="5376050" y="4077241"/>
            <a:ext cx="1439901" cy="1199582"/>
          </a:xfrm>
          <a:prstGeom prst="rect">
            <a:avLst/>
          </a:prstGeom>
          <a:noFill/>
          <a:ln>
            <a:noFill/>
          </a:ln>
        </p:spPr>
      </p:sp>
      <p:sp>
        <p:nvSpPr>
          <p:cNvPr id="1653" name="Google Shape;1653;p178"/>
          <p:cNvSpPr txBox="1">
            <a:spLocks noGrp="1"/>
          </p:cNvSpPr>
          <p:nvPr>
            <p:ph type="body" idx="18"/>
          </p:nvPr>
        </p:nvSpPr>
        <p:spPr>
          <a:xfrm>
            <a:off x="4403997" y="5373385"/>
            <a:ext cx="3384003" cy="24022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54" name="Google Shape;1654;p178"/>
          <p:cNvSpPr txBox="1">
            <a:spLocks noGrp="1"/>
          </p:cNvSpPr>
          <p:nvPr>
            <p:ph type="body" idx="19"/>
          </p:nvPr>
        </p:nvSpPr>
        <p:spPr>
          <a:xfrm>
            <a:off x="4403997" y="5647523"/>
            <a:ext cx="3384003" cy="64800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55" name="Google Shape;1655;p178"/>
          <p:cNvSpPr>
            <a:spLocks noGrp="1"/>
          </p:cNvSpPr>
          <p:nvPr>
            <p:ph type="pic" idx="20"/>
          </p:nvPr>
        </p:nvSpPr>
        <p:spPr>
          <a:xfrm>
            <a:off x="9063156" y="4077341"/>
            <a:ext cx="1439901" cy="1199582"/>
          </a:xfrm>
          <a:prstGeom prst="rect">
            <a:avLst/>
          </a:prstGeom>
          <a:noFill/>
          <a:ln>
            <a:noFill/>
          </a:ln>
        </p:spPr>
      </p:sp>
      <p:sp>
        <p:nvSpPr>
          <p:cNvPr id="1656" name="Google Shape;1656;p178"/>
          <p:cNvSpPr txBox="1">
            <a:spLocks noGrp="1"/>
          </p:cNvSpPr>
          <p:nvPr>
            <p:ph type="body" idx="21"/>
          </p:nvPr>
        </p:nvSpPr>
        <p:spPr>
          <a:xfrm>
            <a:off x="8091106" y="5373485"/>
            <a:ext cx="3384001" cy="24022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57" name="Google Shape;1657;p178"/>
          <p:cNvSpPr txBox="1">
            <a:spLocks noGrp="1"/>
          </p:cNvSpPr>
          <p:nvPr>
            <p:ph type="body" idx="22"/>
          </p:nvPr>
        </p:nvSpPr>
        <p:spPr>
          <a:xfrm>
            <a:off x="8091106" y="5647623"/>
            <a:ext cx="3384001" cy="64800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58" name="Google Shape;1658;p178"/>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659" name="Google Shape;1659;p178" descr="Google Shape;1365;p141"/>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660" name="Google Shape;1660;p178"/>
          <p:cNvSpPr txBox="1">
            <a:spLocks noGrp="1"/>
          </p:cNvSpPr>
          <p:nvPr>
            <p:ph type="title"/>
          </p:nvPr>
        </p:nvSpPr>
        <p:spPr>
          <a:xfrm>
            <a:off x="695326" y="1052736"/>
            <a:ext cx="10801351" cy="4690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661" name="Google Shape;1661;p178"/>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matchingName="Order 2">
  <p:cSld name="Order 2 2">
    <p:spTree>
      <p:nvGrpSpPr>
        <p:cNvPr id="1" name="Shape 1662"/>
        <p:cNvGrpSpPr/>
        <p:nvPr/>
      </p:nvGrpSpPr>
      <p:grpSpPr>
        <a:xfrm>
          <a:off x="0" y="0"/>
          <a:ext cx="0" cy="0"/>
          <a:chOff x="0" y="0"/>
          <a:chExt cx="0" cy="0"/>
        </a:xfrm>
      </p:grpSpPr>
      <p:sp>
        <p:nvSpPr>
          <p:cNvPr id="1663" name="Google Shape;1663;p179"/>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664" name="Google Shape;1664;p179"/>
          <p:cNvSpPr txBox="1">
            <a:spLocks noGrp="1"/>
          </p:cNvSpPr>
          <p:nvPr>
            <p:ph type="body" idx="1"/>
          </p:nvPr>
        </p:nvSpPr>
        <p:spPr>
          <a:xfrm>
            <a:off x="1079169" y="1917007"/>
            <a:ext cx="1584310" cy="1584002"/>
          </a:xfrm>
          <a:prstGeom prst="rect">
            <a:avLst/>
          </a:prstGeom>
          <a:solidFill>
            <a:schemeClr val="accent1"/>
          </a:solidFill>
          <a:ln>
            <a:noFill/>
          </a:ln>
        </p:spPr>
        <p:txBody>
          <a:bodyPr spcFirstLastPara="1" wrap="square" lIns="72000" tIns="72000" rIns="72000" bIns="72000" anchor="ctr" anchorCtr="0">
            <a:normAutofit/>
          </a:bodyPr>
          <a:lstStyle>
            <a:lvl1pPr marL="457200" lvl="0" indent="-228600" algn="ctr">
              <a:lnSpc>
                <a:spcPct val="100000"/>
              </a:lnSpc>
              <a:spcBef>
                <a:spcPts val="300"/>
              </a:spcBef>
              <a:spcAft>
                <a:spcPts val="0"/>
              </a:spcAft>
              <a:buClr>
                <a:srgbClr val="FFFFFF"/>
              </a:buClr>
              <a:buSzPts val="2800"/>
              <a:buFont typeface="Arial"/>
              <a:buNone/>
              <a:defRPr sz="2800" b="1">
                <a:solidFill>
                  <a:srgbClr val="FFFFFF"/>
                </a:solidFill>
              </a:defRPr>
            </a:lvl1pPr>
            <a:lvl2pPr marL="914400" lvl="1" indent="-406400" algn="ctr">
              <a:lnSpc>
                <a:spcPct val="100000"/>
              </a:lnSpc>
              <a:spcBef>
                <a:spcPts val="300"/>
              </a:spcBef>
              <a:spcAft>
                <a:spcPts val="0"/>
              </a:spcAft>
              <a:buClr>
                <a:srgbClr val="FFFFFF"/>
              </a:buClr>
              <a:buSzPts val="2800"/>
              <a:buFont typeface="Arial"/>
              <a:buChar char="•"/>
              <a:defRPr sz="2800" b="1">
                <a:solidFill>
                  <a:srgbClr val="FFFFFF"/>
                </a:solidFill>
              </a:defRPr>
            </a:lvl2pPr>
            <a:lvl3pPr marL="1371600" lvl="2" indent="-406400" algn="ctr">
              <a:lnSpc>
                <a:spcPct val="100000"/>
              </a:lnSpc>
              <a:spcBef>
                <a:spcPts val="300"/>
              </a:spcBef>
              <a:spcAft>
                <a:spcPts val="0"/>
              </a:spcAft>
              <a:buClr>
                <a:srgbClr val="FFFFFF"/>
              </a:buClr>
              <a:buSzPts val="2800"/>
              <a:buFont typeface="Arial"/>
              <a:buChar char="­"/>
              <a:defRPr sz="2800" b="1">
                <a:solidFill>
                  <a:srgbClr val="FFFFFF"/>
                </a:solidFill>
              </a:defRPr>
            </a:lvl3pPr>
            <a:lvl4pPr marL="1828800" lvl="3" indent="-406400" algn="ctr">
              <a:lnSpc>
                <a:spcPct val="100000"/>
              </a:lnSpc>
              <a:spcBef>
                <a:spcPts val="300"/>
              </a:spcBef>
              <a:spcAft>
                <a:spcPts val="0"/>
              </a:spcAft>
              <a:buClr>
                <a:srgbClr val="FFFFFF"/>
              </a:buClr>
              <a:buSzPts val="2800"/>
              <a:buFont typeface="Arial"/>
              <a:buChar char="•"/>
              <a:defRPr sz="2800" b="1">
                <a:solidFill>
                  <a:srgbClr val="FFFFFF"/>
                </a:solidFill>
              </a:defRPr>
            </a:lvl4pPr>
            <a:lvl5pPr marL="2286000" lvl="4" indent="-228600" algn="ctr">
              <a:lnSpc>
                <a:spcPct val="100000"/>
              </a:lnSpc>
              <a:spcBef>
                <a:spcPts val="300"/>
              </a:spcBef>
              <a:spcAft>
                <a:spcPts val="0"/>
              </a:spcAft>
              <a:buClr>
                <a:srgbClr val="FFFFFF"/>
              </a:buClr>
              <a:buSzPts val="2800"/>
              <a:buFont typeface="Arial"/>
              <a:buNone/>
              <a:defRPr sz="2800" b="1">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65" name="Google Shape;1665;p179"/>
          <p:cNvSpPr txBox="1">
            <a:spLocks noGrp="1"/>
          </p:cNvSpPr>
          <p:nvPr>
            <p:ph type="body" idx="2"/>
          </p:nvPr>
        </p:nvSpPr>
        <p:spPr>
          <a:xfrm>
            <a:off x="695326" y="3861048"/>
            <a:ext cx="2351997" cy="24022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66" name="Google Shape;1666;p179"/>
          <p:cNvSpPr txBox="1">
            <a:spLocks noGrp="1"/>
          </p:cNvSpPr>
          <p:nvPr>
            <p:ph type="body" idx="3"/>
          </p:nvPr>
        </p:nvSpPr>
        <p:spPr>
          <a:xfrm>
            <a:off x="695326" y="4135185"/>
            <a:ext cx="2351997" cy="151665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67" name="Google Shape;1667;p179"/>
          <p:cNvSpPr txBox="1">
            <a:spLocks noGrp="1"/>
          </p:cNvSpPr>
          <p:nvPr>
            <p:ph type="body" idx="4"/>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68" name="Google Shape;1668;p179"/>
          <p:cNvSpPr txBox="1">
            <a:spLocks noGrp="1"/>
          </p:cNvSpPr>
          <p:nvPr>
            <p:ph type="body" idx="5"/>
          </p:nvPr>
        </p:nvSpPr>
        <p:spPr>
          <a:xfrm>
            <a:off x="3932120" y="1917006"/>
            <a:ext cx="1584312" cy="1584005"/>
          </a:xfrm>
          <a:prstGeom prst="rect">
            <a:avLst/>
          </a:prstGeom>
          <a:solidFill>
            <a:srgbClr val="962A8B"/>
          </a:solidFill>
          <a:ln>
            <a:noFill/>
          </a:ln>
        </p:spPr>
        <p:txBody>
          <a:bodyPr spcFirstLastPara="1" wrap="square" lIns="72000" tIns="72000" rIns="72000" bIns="7200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69" name="Google Shape;1669;p179"/>
          <p:cNvSpPr txBox="1">
            <a:spLocks noGrp="1"/>
          </p:cNvSpPr>
          <p:nvPr>
            <p:ph type="body" idx="6"/>
          </p:nvPr>
        </p:nvSpPr>
        <p:spPr>
          <a:xfrm>
            <a:off x="3548276" y="3861048"/>
            <a:ext cx="2352000" cy="24022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70" name="Google Shape;1670;p179"/>
          <p:cNvSpPr txBox="1">
            <a:spLocks noGrp="1"/>
          </p:cNvSpPr>
          <p:nvPr>
            <p:ph type="body" idx="7"/>
          </p:nvPr>
        </p:nvSpPr>
        <p:spPr>
          <a:xfrm>
            <a:off x="3548276" y="4135185"/>
            <a:ext cx="2352000" cy="151665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71" name="Google Shape;1671;p179"/>
          <p:cNvSpPr txBox="1">
            <a:spLocks noGrp="1"/>
          </p:cNvSpPr>
          <p:nvPr>
            <p:ph type="body" idx="8"/>
          </p:nvPr>
        </p:nvSpPr>
        <p:spPr>
          <a:xfrm>
            <a:off x="6686160" y="1917006"/>
            <a:ext cx="1584312" cy="1584005"/>
          </a:xfrm>
          <a:prstGeom prst="rect">
            <a:avLst/>
          </a:prstGeom>
          <a:solidFill>
            <a:srgbClr val="999490"/>
          </a:solidFill>
          <a:ln>
            <a:noFill/>
          </a:ln>
        </p:spPr>
        <p:txBody>
          <a:bodyPr spcFirstLastPara="1" wrap="square" lIns="72000" tIns="72000" rIns="72000" bIns="7200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72" name="Google Shape;1672;p179"/>
          <p:cNvSpPr txBox="1">
            <a:spLocks noGrp="1"/>
          </p:cNvSpPr>
          <p:nvPr>
            <p:ph type="body" idx="9"/>
          </p:nvPr>
        </p:nvSpPr>
        <p:spPr>
          <a:xfrm>
            <a:off x="6302316" y="3861048"/>
            <a:ext cx="2352000" cy="24022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73" name="Google Shape;1673;p179"/>
          <p:cNvSpPr txBox="1">
            <a:spLocks noGrp="1"/>
          </p:cNvSpPr>
          <p:nvPr>
            <p:ph type="body" idx="13"/>
          </p:nvPr>
        </p:nvSpPr>
        <p:spPr>
          <a:xfrm>
            <a:off x="6302316" y="4135185"/>
            <a:ext cx="2352000" cy="151665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74" name="Google Shape;1674;p179"/>
          <p:cNvSpPr txBox="1">
            <a:spLocks noGrp="1"/>
          </p:cNvSpPr>
          <p:nvPr>
            <p:ph type="body" idx="14"/>
          </p:nvPr>
        </p:nvSpPr>
        <p:spPr>
          <a:xfrm>
            <a:off x="9514768" y="1917006"/>
            <a:ext cx="1584312" cy="1584005"/>
          </a:xfrm>
          <a:prstGeom prst="rect">
            <a:avLst/>
          </a:prstGeom>
          <a:solidFill>
            <a:srgbClr val="D7D1CC"/>
          </a:solidFill>
          <a:ln>
            <a:noFill/>
          </a:ln>
        </p:spPr>
        <p:txBody>
          <a:bodyPr spcFirstLastPara="1" wrap="square" lIns="72000" tIns="72000" rIns="72000" bIns="7200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75" name="Google Shape;1675;p179"/>
          <p:cNvSpPr txBox="1">
            <a:spLocks noGrp="1"/>
          </p:cNvSpPr>
          <p:nvPr>
            <p:ph type="body" idx="15"/>
          </p:nvPr>
        </p:nvSpPr>
        <p:spPr>
          <a:xfrm>
            <a:off x="9130924" y="3861048"/>
            <a:ext cx="2352000" cy="24022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76" name="Google Shape;1676;p179"/>
          <p:cNvSpPr txBox="1">
            <a:spLocks noGrp="1"/>
          </p:cNvSpPr>
          <p:nvPr>
            <p:ph type="body" idx="16"/>
          </p:nvPr>
        </p:nvSpPr>
        <p:spPr>
          <a:xfrm>
            <a:off x="9130924" y="4135185"/>
            <a:ext cx="2352000" cy="151665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77" name="Google Shape;1677;p179"/>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678" name="Google Shape;1678;p179" descr="Google Shape;1384;p142"/>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679" name="Google Shape;1679;p179"/>
          <p:cNvSpPr txBox="1">
            <a:spLocks noGrp="1"/>
          </p:cNvSpPr>
          <p:nvPr>
            <p:ph type="title"/>
          </p:nvPr>
        </p:nvSpPr>
        <p:spPr>
          <a:xfrm>
            <a:off x="695326" y="1052736"/>
            <a:ext cx="10801351" cy="4690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680" name="Google Shape;1680;p179"/>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matchingName="Text with Dark Purple Block 2">
  <p:cSld name="Text with Dark Purple Block 2 2">
    <p:spTree>
      <p:nvGrpSpPr>
        <p:cNvPr id="1" name="Shape 1681"/>
        <p:cNvGrpSpPr/>
        <p:nvPr/>
      </p:nvGrpSpPr>
      <p:grpSpPr>
        <a:xfrm>
          <a:off x="0" y="0"/>
          <a:ext cx="0" cy="0"/>
          <a:chOff x="0" y="0"/>
          <a:chExt cx="0" cy="0"/>
        </a:xfrm>
      </p:grpSpPr>
      <p:sp>
        <p:nvSpPr>
          <p:cNvPr id="1682" name="Google Shape;1682;p180"/>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683" name="Google Shape;1683;p180"/>
          <p:cNvSpPr txBox="1">
            <a:spLocks noGrp="1"/>
          </p:cNvSpPr>
          <p:nvPr>
            <p:ph type="body" idx="1"/>
          </p:nvPr>
        </p:nvSpPr>
        <p:spPr>
          <a:xfrm>
            <a:off x="6096001" y="1700213"/>
            <a:ext cx="5400674" cy="4608515"/>
          </a:xfrm>
          <a:prstGeom prst="rect">
            <a:avLst/>
          </a:prstGeom>
          <a:solidFill>
            <a:schemeClr val="accent1"/>
          </a:solid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rgbClr val="FFFFFF"/>
              </a:buClr>
              <a:buSzPts val="1800"/>
              <a:buFont typeface="Arial"/>
              <a:buNone/>
              <a:defRPr>
                <a:solidFill>
                  <a:srgbClr val="FFFFFF"/>
                </a:solidFill>
              </a:defRPr>
            </a:lvl1pPr>
            <a:lvl2pPr marL="914400" lvl="1" indent="-342900" algn="ctr">
              <a:lnSpc>
                <a:spcPct val="110000"/>
              </a:lnSpc>
              <a:spcBef>
                <a:spcPts val="300"/>
              </a:spcBef>
              <a:spcAft>
                <a:spcPts val="0"/>
              </a:spcAft>
              <a:buClr>
                <a:srgbClr val="FFFFFF"/>
              </a:buClr>
              <a:buSzPts val="1800"/>
              <a:buFont typeface="Arial"/>
              <a:buChar char="•"/>
              <a:defRPr>
                <a:solidFill>
                  <a:srgbClr val="FFFFFF"/>
                </a:solidFill>
              </a:defRPr>
            </a:lvl2pPr>
            <a:lvl3pPr marL="1371600" lvl="2" indent="-342900" algn="ctr">
              <a:lnSpc>
                <a:spcPct val="110000"/>
              </a:lnSpc>
              <a:spcBef>
                <a:spcPts val="300"/>
              </a:spcBef>
              <a:spcAft>
                <a:spcPts val="0"/>
              </a:spcAft>
              <a:buClr>
                <a:srgbClr val="FFFFFF"/>
              </a:buClr>
              <a:buSzPts val="1800"/>
              <a:buFont typeface="Arial"/>
              <a:buChar char="­"/>
              <a:defRPr>
                <a:solidFill>
                  <a:srgbClr val="FFFFFF"/>
                </a:solidFill>
              </a:defRPr>
            </a:lvl3pPr>
            <a:lvl4pPr marL="1828800" lvl="3" indent="-342900" algn="ctr">
              <a:lnSpc>
                <a:spcPct val="110000"/>
              </a:lnSpc>
              <a:spcBef>
                <a:spcPts val="300"/>
              </a:spcBef>
              <a:spcAft>
                <a:spcPts val="0"/>
              </a:spcAft>
              <a:buClr>
                <a:srgbClr val="FFFFFF"/>
              </a:buClr>
              <a:buSzPts val="1800"/>
              <a:buFont typeface="Arial"/>
              <a:buChar char="•"/>
              <a:defRPr>
                <a:solidFill>
                  <a:srgbClr val="FFFFFF"/>
                </a:solidFill>
              </a:defRPr>
            </a:lvl4pPr>
            <a:lvl5pPr marL="2286000" lvl="4" indent="-228600" algn="ctr">
              <a:lnSpc>
                <a:spcPct val="110000"/>
              </a:lnSpc>
              <a:spcBef>
                <a:spcPts val="300"/>
              </a:spcBef>
              <a:spcAft>
                <a:spcPts val="0"/>
              </a:spcAft>
              <a:buClr>
                <a:srgbClr val="FFFFFF"/>
              </a:buClr>
              <a:buSzPts val="1800"/>
              <a:buFont typeface="Arial"/>
              <a:buNone/>
              <a:defRPr>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84" name="Google Shape;1684;p180"/>
          <p:cNvSpPr txBox="1">
            <a:spLocks noGrp="1"/>
          </p:cNvSpPr>
          <p:nvPr>
            <p:ph type="body" idx="2"/>
          </p:nvPr>
        </p:nvSpPr>
        <p:spPr>
          <a:xfrm>
            <a:off x="695326" y="1700213"/>
            <a:ext cx="5197808"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85" name="Google Shape;1685;p180"/>
          <p:cNvSpPr txBox="1">
            <a:spLocks noGrp="1"/>
          </p:cNvSpPr>
          <p:nvPr>
            <p:ph type="body" idx="3"/>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86" name="Google Shape;1686;p180"/>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687" name="Google Shape;1687;p180" descr="Google Shape;1393;p143"/>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688" name="Google Shape;1688;p180"/>
          <p:cNvSpPr txBox="1">
            <a:spLocks noGrp="1"/>
          </p:cNvSpPr>
          <p:nvPr>
            <p:ph type="title"/>
          </p:nvPr>
        </p:nvSpPr>
        <p:spPr>
          <a:xfrm>
            <a:off x="695326" y="1052736"/>
            <a:ext cx="10801351" cy="4690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689" name="Google Shape;1689;p180"/>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matchingName="Text with Purple Block 2">
  <p:cSld name="Text with Purple Block 2 2">
    <p:spTree>
      <p:nvGrpSpPr>
        <p:cNvPr id="1" name="Shape 1690"/>
        <p:cNvGrpSpPr/>
        <p:nvPr/>
      </p:nvGrpSpPr>
      <p:grpSpPr>
        <a:xfrm>
          <a:off x="0" y="0"/>
          <a:ext cx="0" cy="0"/>
          <a:chOff x="0" y="0"/>
          <a:chExt cx="0" cy="0"/>
        </a:xfrm>
      </p:grpSpPr>
      <p:sp>
        <p:nvSpPr>
          <p:cNvPr id="1691" name="Google Shape;1691;p181"/>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692" name="Google Shape;1692;p181"/>
          <p:cNvSpPr txBox="1">
            <a:spLocks noGrp="1"/>
          </p:cNvSpPr>
          <p:nvPr>
            <p:ph type="body" idx="1"/>
          </p:nvPr>
        </p:nvSpPr>
        <p:spPr>
          <a:xfrm>
            <a:off x="6096001" y="1700209"/>
            <a:ext cx="5400674" cy="4608516"/>
          </a:xfrm>
          <a:prstGeom prst="rect">
            <a:avLst/>
          </a:prstGeom>
          <a:solidFill>
            <a:srgbClr val="962A8B"/>
          </a:solid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rgbClr val="FFFFFF"/>
              </a:buClr>
              <a:buSzPts val="1800"/>
              <a:buFont typeface="Arial"/>
              <a:buNone/>
              <a:defRPr>
                <a:solidFill>
                  <a:srgbClr val="FFFFFF"/>
                </a:solidFill>
              </a:defRPr>
            </a:lvl1pPr>
            <a:lvl2pPr marL="914400" lvl="1" indent="-342900" algn="ctr">
              <a:lnSpc>
                <a:spcPct val="110000"/>
              </a:lnSpc>
              <a:spcBef>
                <a:spcPts val="300"/>
              </a:spcBef>
              <a:spcAft>
                <a:spcPts val="0"/>
              </a:spcAft>
              <a:buClr>
                <a:srgbClr val="FFFFFF"/>
              </a:buClr>
              <a:buSzPts val="1800"/>
              <a:buFont typeface="Arial"/>
              <a:buChar char="•"/>
              <a:defRPr>
                <a:solidFill>
                  <a:srgbClr val="FFFFFF"/>
                </a:solidFill>
              </a:defRPr>
            </a:lvl2pPr>
            <a:lvl3pPr marL="1371600" lvl="2" indent="-342900" algn="ctr">
              <a:lnSpc>
                <a:spcPct val="110000"/>
              </a:lnSpc>
              <a:spcBef>
                <a:spcPts val="300"/>
              </a:spcBef>
              <a:spcAft>
                <a:spcPts val="0"/>
              </a:spcAft>
              <a:buClr>
                <a:srgbClr val="FFFFFF"/>
              </a:buClr>
              <a:buSzPts val="1800"/>
              <a:buFont typeface="Arial"/>
              <a:buChar char="­"/>
              <a:defRPr>
                <a:solidFill>
                  <a:srgbClr val="FFFFFF"/>
                </a:solidFill>
              </a:defRPr>
            </a:lvl3pPr>
            <a:lvl4pPr marL="1828800" lvl="3" indent="-342900" algn="ctr">
              <a:lnSpc>
                <a:spcPct val="110000"/>
              </a:lnSpc>
              <a:spcBef>
                <a:spcPts val="300"/>
              </a:spcBef>
              <a:spcAft>
                <a:spcPts val="0"/>
              </a:spcAft>
              <a:buClr>
                <a:srgbClr val="FFFFFF"/>
              </a:buClr>
              <a:buSzPts val="1800"/>
              <a:buFont typeface="Arial"/>
              <a:buChar char="•"/>
              <a:defRPr>
                <a:solidFill>
                  <a:srgbClr val="FFFFFF"/>
                </a:solidFill>
              </a:defRPr>
            </a:lvl4pPr>
            <a:lvl5pPr marL="2286000" lvl="4" indent="-228600" algn="ctr">
              <a:lnSpc>
                <a:spcPct val="110000"/>
              </a:lnSpc>
              <a:spcBef>
                <a:spcPts val="300"/>
              </a:spcBef>
              <a:spcAft>
                <a:spcPts val="0"/>
              </a:spcAft>
              <a:buClr>
                <a:srgbClr val="FFFFFF"/>
              </a:buClr>
              <a:buSzPts val="1800"/>
              <a:buFont typeface="Arial"/>
              <a:buNone/>
              <a:defRPr>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93" name="Google Shape;1693;p181"/>
          <p:cNvSpPr txBox="1">
            <a:spLocks noGrp="1"/>
          </p:cNvSpPr>
          <p:nvPr>
            <p:ph type="body" idx="2"/>
          </p:nvPr>
        </p:nvSpPr>
        <p:spPr>
          <a:xfrm>
            <a:off x="694797" y="1700208"/>
            <a:ext cx="5209120" cy="460852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94" name="Google Shape;1694;p181"/>
          <p:cNvSpPr txBox="1">
            <a:spLocks noGrp="1"/>
          </p:cNvSpPr>
          <p:nvPr>
            <p:ph type="title"/>
          </p:nvPr>
        </p:nvSpPr>
        <p:spPr>
          <a:xfrm>
            <a:off x="695326" y="1052736"/>
            <a:ext cx="10801351" cy="4690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695" name="Google Shape;1695;p181"/>
          <p:cNvSpPr txBox="1">
            <a:spLocks noGrp="1"/>
          </p:cNvSpPr>
          <p:nvPr>
            <p:ph type="body" idx="3"/>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696" name="Google Shape;1696;p181"/>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697" name="Google Shape;1697;p181" descr="Google Shape;1403;p144"/>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698" name="Google Shape;1698;p181"/>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66"/>
        <p:cNvGrpSpPr/>
        <p:nvPr/>
      </p:nvGrpSpPr>
      <p:grpSpPr>
        <a:xfrm>
          <a:off x="0" y="0"/>
          <a:ext cx="0" cy="0"/>
          <a:chOff x="0" y="0"/>
          <a:chExt cx="0" cy="0"/>
        </a:xfrm>
      </p:grpSpPr>
      <p:sp>
        <p:nvSpPr>
          <p:cNvPr id="167" name="Google Shape;167;p19"/>
          <p:cNvSpPr>
            <a:spLocks noGrp="1"/>
          </p:cNvSpPr>
          <p:nvPr>
            <p:ph type="pic" idx="2"/>
          </p:nvPr>
        </p:nvSpPr>
        <p:spPr>
          <a:xfrm>
            <a:off x="695327" y="1700213"/>
            <a:ext cx="10801349" cy="4249107"/>
          </a:xfrm>
          <a:prstGeom prst="rect">
            <a:avLst/>
          </a:prstGeom>
          <a:solidFill>
            <a:schemeClr val="lt2"/>
          </a:solidFill>
          <a:ln>
            <a:noFill/>
          </a:ln>
        </p:spPr>
      </p:sp>
      <p:sp>
        <p:nvSpPr>
          <p:cNvPr id="168" name="Google Shape;168;p19"/>
          <p:cNvSpPr txBox="1">
            <a:spLocks noGrp="1"/>
          </p:cNvSpPr>
          <p:nvPr>
            <p:ph type="body" idx="1"/>
          </p:nvPr>
        </p:nvSpPr>
        <p:spPr>
          <a:xfrm>
            <a:off x="695327" y="5949320"/>
            <a:ext cx="10801348" cy="3600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SzPts val="1800"/>
              <a:buNone/>
              <a:defRPr sz="1800"/>
            </a:lvl1pPr>
            <a:lvl2pPr marL="914400" lvl="1" indent="-228600" algn="l">
              <a:lnSpc>
                <a:spcPct val="110000"/>
              </a:lnSpc>
              <a:spcBef>
                <a:spcPts val="300"/>
              </a:spcBef>
              <a:spcAft>
                <a:spcPts val="0"/>
              </a:spcAft>
              <a:buSzPts val="1200"/>
              <a:buNone/>
              <a:defRPr sz="1200"/>
            </a:lvl2pPr>
            <a:lvl3pPr marL="1371600" lvl="2" indent="-228600" algn="l">
              <a:lnSpc>
                <a:spcPct val="110000"/>
              </a:lnSpc>
              <a:spcBef>
                <a:spcPts val="300"/>
              </a:spcBef>
              <a:spcAft>
                <a:spcPts val="0"/>
              </a:spcAft>
              <a:buSzPts val="1000"/>
              <a:buNone/>
              <a:defRPr sz="1000"/>
            </a:lvl3pPr>
            <a:lvl4pPr marL="1828800" lvl="3" indent="-228600" algn="l">
              <a:lnSpc>
                <a:spcPct val="110000"/>
              </a:lnSpc>
              <a:spcBef>
                <a:spcPts val="200"/>
              </a:spcBef>
              <a:spcAft>
                <a:spcPts val="0"/>
              </a:spcAft>
              <a:buClr>
                <a:schemeClr val="dk1"/>
              </a:buClr>
              <a:buSzPts val="900"/>
              <a:buNone/>
              <a:defRPr sz="900"/>
            </a:lvl4pPr>
            <a:lvl5pPr marL="2286000" lvl="4" indent="-228600" algn="l">
              <a:lnSpc>
                <a:spcPct val="100000"/>
              </a:lnSpc>
              <a:spcBef>
                <a:spcPts val="1200"/>
              </a:spcBef>
              <a:spcAft>
                <a:spcPts val="0"/>
              </a:spcAft>
              <a:buClr>
                <a:schemeClr val="accent1"/>
              </a:buClr>
              <a:buSzPts val="900"/>
              <a:buNone/>
              <a:defRPr sz="900"/>
            </a:lvl5pPr>
            <a:lvl6pPr marL="2743200" lvl="5" indent="-228600" algn="l">
              <a:spcBef>
                <a:spcPts val="600"/>
              </a:spcBef>
              <a:spcAft>
                <a:spcPts val="0"/>
              </a:spcAft>
              <a:buClr>
                <a:schemeClr val="accent1"/>
              </a:buClr>
              <a:buSzPts val="900"/>
              <a:buNone/>
              <a:defRPr sz="900"/>
            </a:lvl6pPr>
            <a:lvl7pPr marL="3200400" lvl="6" indent="-228600" algn="l">
              <a:spcBef>
                <a:spcPts val="30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69" name="Google Shape;169;p19"/>
          <p:cNvSpPr txBox="1">
            <a:spLocks noGrp="1"/>
          </p:cNvSpPr>
          <p:nvPr>
            <p:ph type="body" idx="3"/>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0" name="Google Shape;170;p19"/>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71" name="Google Shape;171;p19"/>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172" name="Google Shape;172;p19"/>
          <p:cNvSpPr txBox="1">
            <a:spLocks noGrp="1"/>
          </p:cNvSpPr>
          <p:nvPr>
            <p:ph type="title"/>
          </p:nvPr>
        </p:nvSpPr>
        <p:spPr>
          <a:xfrm>
            <a:off x="695326" y="1052736"/>
            <a:ext cx="10801350" cy="4690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19"/>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19"/>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19"/>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matchingName="Text with Neutral 1 Block 2">
  <p:cSld name="Text with Neutral 1 Block 2 2">
    <p:spTree>
      <p:nvGrpSpPr>
        <p:cNvPr id="1" name="Shape 1699"/>
        <p:cNvGrpSpPr/>
        <p:nvPr/>
      </p:nvGrpSpPr>
      <p:grpSpPr>
        <a:xfrm>
          <a:off x="0" y="0"/>
          <a:ext cx="0" cy="0"/>
          <a:chOff x="0" y="0"/>
          <a:chExt cx="0" cy="0"/>
        </a:xfrm>
      </p:grpSpPr>
      <p:sp>
        <p:nvSpPr>
          <p:cNvPr id="1700" name="Google Shape;1700;p182"/>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701" name="Google Shape;1701;p182"/>
          <p:cNvSpPr txBox="1">
            <a:spLocks noGrp="1"/>
          </p:cNvSpPr>
          <p:nvPr>
            <p:ph type="body" idx="1"/>
          </p:nvPr>
        </p:nvSpPr>
        <p:spPr>
          <a:xfrm>
            <a:off x="6096003" y="1700213"/>
            <a:ext cx="5400672" cy="4608515"/>
          </a:xfrm>
          <a:prstGeom prst="rect">
            <a:avLst/>
          </a:prstGeom>
          <a:solidFill>
            <a:srgbClr val="D7D1CC"/>
          </a:solid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rgbClr val="000000"/>
              </a:buClr>
              <a:buSzPts val="1800"/>
              <a:buNone/>
              <a:defRPr/>
            </a:lvl1pPr>
            <a:lvl2pPr marL="914400" lvl="1" indent="-342900" algn="ctr">
              <a:lnSpc>
                <a:spcPct val="110000"/>
              </a:lnSpc>
              <a:spcBef>
                <a:spcPts val="300"/>
              </a:spcBef>
              <a:spcAft>
                <a:spcPts val="0"/>
              </a:spcAft>
              <a:buClr>
                <a:srgbClr val="000000"/>
              </a:buClr>
              <a:buSzPts val="1800"/>
              <a:buChar char="•"/>
              <a:defRPr/>
            </a:lvl2pPr>
            <a:lvl3pPr marL="1371600" lvl="2" indent="-342900" algn="ctr">
              <a:lnSpc>
                <a:spcPct val="110000"/>
              </a:lnSpc>
              <a:spcBef>
                <a:spcPts val="300"/>
              </a:spcBef>
              <a:spcAft>
                <a:spcPts val="0"/>
              </a:spcAft>
              <a:buClr>
                <a:srgbClr val="000000"/>
              </a:buClr>
              <a:buSzPts val="1800"/>
              <a:buChar char="­"/>
              <a:defRPr/>
            </a:lvl3pPr>
            <a:lvl4pPr marL="1828800" lvl="3" indent="-342900" algn="ctr">
              <a:lnSpc>
                <a:spcPct val="110000"/>
              </a:lnSpc>
              <a:spcBef>
                <a:spcPts val="300"/>
              </a:spcBef>
              <a:spcAft>
                <a:spcPts val="0"/>
              </a:spcAft>
              <a:buClr>
                <a:srgbClr val="000000"/>
              </a:buClr>
              <a:buSzPts val="1800"/>
              <a:buChar char="•"/>
              <a:defRPr/>
            </a:lvl4pPr>
            <a:lvl5pPr marL="2286000" lvl="4" indent="-228600" algn="ctr">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02" name="Google Shape;1702;p182"/>
          <p:cNvSpPr txBox="1">
            <a:spLocks noGrp="1"/>
          </p:cNvSpPr>
          <p:nvPr>
            <p:ph type="body" idx="2"/>
          </p:nvPr>
        </p:nvSpPr>
        <p:spPr>
          <a:xfrm>
            <a:off x="694797" y="1700213"/>
            <a:ext cx="5209120"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03" name="Google Shape;1703;p182"/>
          <p:cNvSpPr txBox="1">
            <a:spLocks noGrp="1"/>
          </p:cNvSpPr>
          <p:nvPr>
            <p:ph type="title"/>
          </p:nvPr>
        </p:nvSpPr>
        <p:spPr>
          <a:xfrm>
            <a:off x="695326" y="1052736"/>
            <a:ext cx="10801351" cy="4690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704" name="Google Shape;1704;p182"/>
          <p:cNvSpPr txBox="1">
            <a:spLocks noGrp="1"/>
          </p:cNvSpPr>
          <p:nvPr>
            <p:ph type="body" idx="3"/>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05" name="Google Shape;1705;p182"/>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706" name="Google Shape;1706;p182" descr="Google Shape;1412;p145"/>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707" name="Google Shape;1707;p182"/>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matchingName="Text with Neutral 2 Block 2">
  <p:cSld name="Text with Neutral 2 Block 2 2">
    <p:spTree>
      <p:nvGrpSpPr>
        <p:cNvPr id="1" name="Shape 1708"/>
        <p:cNvGrpSpPr/>
        <p:nvPr/>
      </p:nvGrpSpPr>
      <p:grpSpPr>
        <a:xfrm>
          <a:off x="0" y="0"/>
          <a:ext cx="0" cy="0"/>
          <a:chOff x="0" y="0"/>
          <a:chExt cx="0" cy="0"/>
        </a:xfrm>
      </p:grpSpPr>
      <p:sp>
        <p:nvSpPr>
          <p:cNvPr id="1709" name="Google Shape;1709;p183"/>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710" name="Google Shape;1710;p183"/>
          <p:cNvSpPr txBox="1">
            <a:spLocks noGrp="1"/>
          </p:cNvSpPr>
          <p:nvPr>
            <p:ph type="body" idx="1"/>
          </p:nvPr>
        </p:nvSpPr>
        <p:spPr>
          <a:xfrm>
            <a:off x="6096001" y="1700213"/>
            <a:ext cx="5400674" cy="4608513"/>
          </a:xfrm>
          <a:prstGeom prst="rect">
            <a:avLst/>
          </a:prstGeom>
          <a:solidFill>
            <a:srgbClr val="999490"/>
          </a:solid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rgbClr val="FFFFFF"/>
              </a:buClr>
              <a:buSzPts val="1800"/>
              <a:buFont typeface="Arial"/>
              <a:buNone/>
              <a:defRPr>
                <a:solidFill>
                  <a:srgbClr val="FFFFFF"/>
                </a:solidFill>
              </a:defRPr>
            </a:lvl1pPr>
            <a:lvl2pPr marL="914400" lvl="1" indent="-342900" algn="ctr">
              <a:lnSpc>
                <a:spcPct val="110000"/>
              </a:lnSpc>
              <a:spcBef>
                <a:spcPts val="300"/>
              </a:spcBef>
              <a:spcAft>
                <a:spcPts val="0"/>
              </a:spcAft>
              <a:buClr>
                <a:srgbClr val="FFFFFF"/>
              </a:buClr>
              <a:buSzPts val="1800"/>
              <a:buFont typeface="Arial"/>
              <a:buChar char="•"/>
              <a:defRPr>
                <a:solidFill>
                  <a:srgbClr val="FFFFFF"/>
                </a:solidFill>
              </a:defRPr>
            </a:lvl2pPr>
            <a:lvl3pPr marL="1371600" lvl="2" indent="-342900" algn="ctr">
              <a:lnSpc>
                <a:spcPct val="110000"/>
              </a:lnSpc>
              <a:spcBef>
                <a:spcPts val="300"/>
              </a:spcBef>
              <a:spcAft>
                <a:spcPts val="0"/>
              </a:spcAft>
              <a:buClr>
                <a:srgbClr val="FFFFFF"/>
              </a:buClr>
              <a:buSzPts val="1800"/>
              <a:buFont typeface="Arial"/>
              <a:buChar char="­"/>
              <a:defRPr>
                <a:solidFill>
                  <a:srgbClr val="FFFFFF"/>
                </a:solidFill>
              </a:defRPr>
            </a:lvl3pPr>
            <a:lvl4pPr marL="1828800" lvl="3" indent="-342900" algn="ctr">
              <a:lnSpc>
                <a:spcPct val="110000"/>
              </a:lnSpc>
              <a:spcBef>
                <a:spcPts val="300"/>
              </a:spcBef>
              <a:spcAft>
                <a:spcPts val="0"/>
              </a:spcAft>
              <a:buClr>
                <a:srgbClr val="FFFFFF"/>
              </a:buClr>
              <a:buSzPts val="1800"/>
              <a:buFont typeface="Arial"/>
              <a:buChar char="•"/>
              <a:defRPr>
                <a:solidFill>
                  <a:srgbClr val="FFFFFF"/>
                </a:solidFill>
              </a:defRPr>
            </a:lvl4pPr>
            <a:lvl5pPr marL="2286000" lvl="4" indent="-228600" algn="ctr">
              <a:lnSpc>
                <a:spcPct val="110000"/>
              </a:lnSpc>
              <a:spcBef>
                <a:spcPts val="300"/>
              </a:spcBef>
              <a:spcAft>
                <a:spcPts val="0"/>
              </a:spcAft>
              <a:buClr>
                <a:srgbClr val="FFFFFF"/>
              </a:buClr>
              <a:buSzPts val="1800"/>
              <a:buFont typeface="Arial"/>
              <a:buNone/>
              <a:defRPr>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11" name="Google Shape;1711;p183"/>
          <p:cNvSpPr txBox="1">
            <a:spLocks noGrp="1"/>
          </p:cNvSpPr>
          <p:nvPr>
            <p:ph type="body" idx="2"/>
          </p:nvPr>
        </p:nvSpPr>
        <p:spPr>
          <a:xfrm>
            <a:off x="694797" y="1700212"/>
            <a:ext cx="5209120"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12" name="Google Shape;1712;p183"/>
          <p:cNvSpPr txBox="1">
            <a:spLocks noGrp="1"/>
          </p:cNvSpPr>
          <p:nvPr>
            <p:ph type="title"/>
          </p:nvPr>
        </p:nvSpPr>
        <p:spPr>
          <a:xfrm>
            <a:off x="695326" y="1052736"/>
            <a:ext cx="10801351" cy="4690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713" name="Google Shape;1713;p183"/>
          <p:cNvSpPr txBox="1">
            <a:spLocks noGrp="1"/>
          </p:cNvSpPr>
          <p:nvPr>
            <p:ph type="body" idx="3"/>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14" name="Google Shape;1714;p183"/>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715" name="Google Shape;1715;p183" descr="Google Shape;1421;p146"/>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716" name="Google Shape;1716;p183"/>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matchingName="Three Pullouts 2">
  <p:cSld name="Three Pullouts 2 2">
    <p:spTree>
      <p:nvGrpSpPr>
        <p:cNvPr id="1" name="Shape 1717"/>
        <p:cNvGrpSpPr/>
        <p:nvPr/>
      </p:nvGrpSpPr>
      <p:grpSpPr>
        <a:xfrm>
          <a:off x="0" y="0"/>
          <a:ext cx="0" cy="0"/>
          <a:chOff x="0" y="0"/>
          <a:chExt cx="0" cy="0"/>
        </a:xfrm>
      </p:grpSpPr>
      <p:sp>
        <p:nvSpPr>
          <p:cNvPr id="1718" name="Google Shape;1718;p184"/>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719" name="Google Shape;1719;p184"/>
          <p:cNvSpPr txBox="1">
            <a:spLocks noGrp="1"/>
          </p:cNvSpPr>
          <p:nvPr>
            <p:ph type="body" idx="1"/>
          </p:nvPr>
        </p:nvSpPr>
        <p:spPr>
          <a:xfrm>
            <a:off x="8112127" y="1700213"/>
            <a:ext cx="3384552" cy="4615711"/>
          </a:xfrm>
          <a:prstGeom prst="rect">
            <a:avLst/>
          </a:prstGeom>
          <a:solidFill>
            <a:schemeClr val="accent1"/>
          </a:solidFill>
          <a:ln>
            <a:noFill/>
          </a:ln>
        </p:spPr>
        <p:txBody>
          <a:bodyPr spcFirstLastPara="1" wrap="square" lIns="107950" tIns="107950" rIns="107950" bIns="107950" anchor="t" anchorCtr="0">
            <a:normAutofit/>
          </a:bodyPr>
          <a:lstStyle>
            <a:lvl1pPr marL="457200" lvl="0" indent="-317500" algn="l">
              <a:lnSpc>
                <a:spcPct val="110000"/>
              </a:lnSpc>
              <a:spcBef>
                <a:spcPts val="300"/>
              </a:spcBef>
              <a:spcAft>
                <a:spcPts val="0"/>
              </a:spcAft>
              <a:buClr>
                <a:srgbClr val="FFFFFF"/>
              </a:buClr>
              <a:buSzPts val="1400"/>
              <a:buFont typeface="Arial"/>
              <a:buChar char="•"/>
              <a:defRPr sz="1400">
                <a:solidFill>
                  <a:srgbClr val="FFFFFF"/>
                </a:solidFill>
              </a:defRPr>
            </a:lvl1pPr>
            <a:lvl2pPr marL="914400" lvl="1" indent="-317500" algn="l">
              <a:lnSpc>
                <a:spcPct val="110000"/>
              </a:lnSpc>
              <a:spcBef>
                <a:spcPts val="300"/>
              </a:spcBef>
              <a:spcAft>
                <a:spcPts val="0"/>
              </a:spcAft>
              <a:buClr>
                <a:srgbClr val="FFFFFF"/>
              </a:buClr>
              <a:buSzPts val="1400"/>
              <a:buFont typeface="Arial"/>
              <a:buChar char="•"/>
              <a:defRPr sz="1400">
                <a:solidFill>
                  <a:srgbClr val="FFFFFF"/>
                </a:solidFill>
              </a:defRPr>
            </a:lvl2pPr>
            <a:lvl3pPr marL="1371600" lvl="2" indent="-317500" algn="l">
              <a:lnSpc>
                <a:spcPct val="110000"/>
              </a:lnSpc>
              <a:spcBef>
                <a:spcPts val="300"/>
              </a:spcBef>
              <a:spcAft>
                <a:spcPts val="0"/>
              </a:spcAft>
              <a:buClr>
                <a:srgbClr val="FFFFFF"/>
              </a:buClr>
              <a:buSzPts val="1400"/>
              <a:buFont typeface="Arial"/>
              <a:buChar char="­"/>
              <a:defRPr sz="1400">
                <a:solidFill>
                  <a:srgbClr val="FFFFFF"/>
                </a:solidFill>
              </a:defRPr>
            </a:lvl3pPr>
            <a:lvl4pPr marL="1828800" lvl="3" indent="-317500" algn="l">
              <a:lnSpc>
                <a:spcPct val="110000"/>
              </a:lnSpc>
              <a:spcBef>
                <a:spcPts val="300"/>
              </a:spcBef>
              <a:spcAft>
                <a:spcPts val="0"/>
              </a:spcAft>
              <a:buClr>
                <a:srgbClr val="FFFFFF"/>
              </a:buClr>
              <a:buSzPts val="1400"/>
              <a:buFont typeface="Arial"/>
              <a:buChar char="•"/>
              <a:defRPr sz="1400">
                <a:solidFill>
                  <a:srgbClr val="FFFFFF"/>
                </a:solidFill>
              </a:defRPr>
            </a:lvl4pPr>
            <a:lvl5pPr marL="2286000" lvl="4" indent="-228600" algn="l">
              <a:lnSpc>
                <a:spcPct val="110000"/>
              </a:lnSpc>
              <a:spcBef>
                <a:spcPts val="300"/>
              </a:spcBef>
              <a:spcAft>
                <a:spcPts val="0"/>
              </a:spcAft>
              <a:buClr>
                <a:srgbClr val="FFFFFF"/>
              </a:buClr>
              <a:buSzPts val="1400"/>
              <a:buFont typeface="Arial"/>
              <a:buNone/>
              <a:defRPr sz="14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20" name="Google Shape;1720;p184"/>
          <p:cNvSpPr txBox="1">
            <a:spLocks noGrp="1"/>
          </p:cNvSpPr>
          <p:nvPr>
            <p:ph type="title"/>
          </p:nvPr>
        </p:nvSpPr>
        <p:spPr>
          <a:xfrm>
            <a:off x="695326" y="1052736"/>
            <a:ext cx="10801351" cy="4690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721" name="Google Shape;1721;p184"/>
          <p:cNvSpPr txBox="1">
            <a:spLocks noGrp="1"/>
          </p:cNvSpPr>
          <p:nvPr>
            <p:ph type="body" idx="2"/>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22" name="Google Shape;1722;p184"/>
          <p:cNvSpPr txBox="1">
            <a:spLocks noGrp="1"/>
          </p:cNvSpPr>
          <p:nvPr>
            <p:ph type="body" idx="3"/>
          </p:nvPr>
        </p:nvSpPr>
        <p:spPr>
          <a:xfrm>
            <a:off x="695324" y="1700213"/>
            <a:ext cx="3384555" cy="4615713"/>
          </a:xfrm>
          <a:prstGeom prst="rect">
            <a:avLst/>
          </a:prstGeom>
          <a:solidFill>
            <a:srgbClr val="962A8B"/>
          </a:solidFill>
          <a:ln>
            <a:noFill/>
          </a:ln>
        </p:spPr>
        <p:txBody>
          <a:bodyPr spcFirstLastPara="1" wrap="square" lIns="107950" tIns="107950" rIns="107950" bIns="10795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23" name="Google Shape;1723;p184"/>
          <p:cNvSpPr txBox="1">
            <a:spLocks noGrp="1"/>
          </p:cNvSpPr>
          <p:nvPr>
            <p:ph type="body" idx="4"/>
          </p:nvPr>
        </p:nvSpPr>
        <p:spPr>
          <a:xfrm>
            <a:off x="4387255" y="1692904"/>
            <a:ext cx="3384549" cy="4615713"/>
          </a:xfrm>
          <a:prstGeom prst="rect">
            <a:avLst/>
          </a:prstGeom>
          <a:solidFill>
            <a:srgbClr val="999490"/>
          </a:solidFill>
          <a:ln>
            <a:noFill/>
          </a:ln>
        </p:spPr>
        <p:txBody>
          <a:bodyPr spcFirstLastPara="1" wrap="square" lIns="107950" tIns="107950" rIns="107950" bIns="10795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24" name="Google Shape;1724;p184"/>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725" name="Google Shape;1725;p184" descr="Google Shape;1431;p147"/>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726" name="Google Shape;1726;p184"/>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matchingName="Multi-layout 1 2">
  <p:cSld name="Multi-layout 1 2 2">
    <p:spTree>
      <p:nvGrpSpPr>
        <p:cNvPr id="1" name="Shape 1727"/>
        <p:cNvGrpSpPr/>
        <p:nvPr/>
      </p:nvGrpSpPr>
      <p:grpSpPr>
        <a:xfrm>
          <a:off x="0" y="0"/>
          <a:ext cx="0" cy="0"/>
          <a:chOff x="0" y="0"/>
          <a:chExt cx="0" cy="0"/>
        </a:xfrm>
      </p:grpSpPr>
      <p:sp>
        <p:nvSpPr>
          <p:cNvPr id="1728" name="Google Shape;1728;p185"/>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729" name="Google Shape;1729;p185"/>
          <p:cNvSpPr txBox="1">
            <a:spLocks noGrp="1"/>
          </p:cNvSpPr>
          <p:nvPr>
            <p:ph type="body" idx="1"/>
          </p:nvPr>
        </p:nvSpPr>
        <p:spPr>
          <a:xfrm>
            <a:off x="694799" y="3593712"/>
            <a:ext cx="5198537" cy="2715019"/>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30" name="Google Shape;1730;p185"/>
          <p:cNvSpPr txBox="1">
            <a:spLocks noGrp="1"/>
          </p:cNvSpPr>
          <p:nvPr>
            <p:ph type="body" idx="2"/>
          </p:nvPr>
        </p:nvSpPr>
        <p:spPr>
          <a:xfrm>
            <a:off x="694800" y="1700808"/>
            <a:ext cx="5198532" cy="174345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31" name="Google Shape;1731;p185"/>
          <p:cNvSpPr txBox="1">
            <a:spLocks noGrp="1"/>
          </p:cNvSpPr>
          <p:nvPr>
            <p:ph type="title"/>
          </p:nvPr>
        </p:nvSpPr>
        <p:spPr>
          <a:xfrm>
            <a:off x="695326" y="1052736"/>
            <a:ext cx="10801351" cy="4690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732" name="Google Shape;1732;p185"/>
          <p:cNvSpPr txBox="1">
            <a:spLocks noGrp="1"/>
          </p:cNvSpPr>
          <p:nvPr>
            <p:ph type="body" idx="3"/>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33" name="Google Shape;1733;p185"/>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734" name="Google Shape;1734;p185" descr="Google Shape;1440;p148"/>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735" name="Google Shape;1735;p185"/>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matchingName="Multi-layout 2 2">
  <p:cSld name="Multi-layout 2 2 2">
    <p:spTree>
      <p:nvGrpSpPr>
        <p:cNvPr id="1" name="Shape 1736"/>
        <p:cNvGrpSpPr/>
        <p:nvPr/>
      </p:nvGrpSpPr>
      <p:grpSpPr>
        <a:xfrm>
          <a:off x="0" y="0"/>
          <a:ext cx="0" cy="0"/>
          <a:chOff x="0" y="0"/>
          <a:chExt cx="0" cy="0"/>
        </a:xfrm>
      </p:grpSpPr>
      <p:sp>
        <p:nvSpPr>
          <p:cNvPr id="1737" name="Google Shape;1737;p186"/>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738" name="Google Shape;1738;p186"/>
          <p:cNvSpPr txBox="1">
            <a:spLocks noGrp="1"/>
          </p:cNvSpPr>
          <p:nvPr>
            <p:ph type="body" idx="1"/>
          </p:nvPr>
        </p:nvSpPr>
        <p:spPr>
          <a:xfrm>
            <a:off x="6286500" y="2677684"/>
            <a:ext cx="5219999" cy="161541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39" name="Google Shape;1739;p186"/>
          <p:cNvSpPr txBox="1">
            <a:spLocks noGrp="1"/>
          </p:cNvSpPr>
          <p:nvPr>
            <p:ph type="body" idx="2"/>
          </p:nvPr>
        </p:nvSpPr>
        <p:spPr>
          <a:xfrm>
            <a:off x="6286500" y="2279656"/>
            <a:ext cx="5222136" cy="32400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40" name="Google Shape;1740;p186"/>
          <p:cNvSpPr txBox="1">
            <a:spLocks noGrp="1"/>
          </p:cNvSpPr>
          <p:nvPr>
            <p:ph type="body" idx="3"/>
          </p:nvPr>
        </p:nvSpPr>
        <p:spPr>
          <a:xfrm>
            <a:off x="6286500" y="4401144"/>
            <a:ext cx="5222136" cy="32400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41" name="Google Shape;1741;p186"/>
          <p:cNvSpPr txBox="1">
            <a:spLocks noGrp="1"/>
          </p:cNvSpPr>
          <p:nvPr>
            <p:ph type="body" idx="4"/>
          </p:nvPr>
        </p:nvSpPr>
        <p:spPr>
          <a:xfrm>
            <a:off x="694800" y="2279195"/>
            <a:ext cx="5183717" cy="201390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42" name="Google Shape;1742;p186"/>
          <p:cNvSpPr txBox="1">
            <a:spLocks noGrp="1"/>
          </p:cNvSpPr>
          <p:nvPr>
            <p:ph type="body" idx="5"/>
          </p:nvPr>
        </p:nvSpPr>
        <p:spPr>
          <a:xfrm>
            <a:off x="694800" y="4401144"/>
            <a:ext cx="5183717" cy="1908178"/>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43" name="Google Shape;1743;p186"/>
          <p:cNvSpPr txBox="1">
            <a:spLocks noGrp="1"/>
          </p:cNvSpPr>
          <p:nvPr>
            <p:ph type="title"/>
          </p:nvPr>
        </p:nvSpPr>
        <p:spPr>
          <a:xfrm>
            <a:off x="695326" y="1052736"/>
            <a:ext cx="10801351" cy="4690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744" name="Google Shape;1744;p186"/>
          <p:cNvSpPr txBox="1">
            <a:spLocks noGrp="1"/>
          </p:cNvSpPr>
          <p:nvPr>
            <p:ph type="body" idx="6"/>
          </p:nvPr>
        </p:nvSpPr>
        <p:spPr>
          <a:xfrm>
            <a:off x="4400546" y="6524625"/>
            <a:ext cx="3384673"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45" name="Google Shape;1745;p186"/>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746" name="Google Shape;1746;p186" descr="Google Shape;1452;p149"/>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747" name="Google Shape;1747;p186"/>
          <p:cNvSpPr txBox="1">
            <a:spLocks noGrp="1"/>
          </p:cNvSpPr>
          <p:nvPr>
            <p:ph type="body" idx="7"/>
          </p:nvPr>
        </p:nvSpPr>
        <p:spPr>
          <a:xfrm>
            <a:off x="695325" y="1700807"/>
            <a:ext cx="10801350" cy="50483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48" name="Google Shape;1748;p186"/>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matchingName="Title Only 2">
  <p:cSld name="Title Only 2 2">
    <p:spTree>
      <p:nvGrpSpPr>
        <p:cNvPr id="1" name="Shape 1749"/>
        <p:cNvGrpSpPr/>
        <p:nvPr/>
      </p:nvGrpSpPr>
      <p:grpSpPr>
        <a:xfrm>
          <a:off x="0" y="0"/>
          <a:ext cx="0" cy="0"/>
          <a:chOff x="0" y="0"/>
          <a:chExt cx="0" cy="0"/>
        </a:xfrm>
      </p:grpSpPr>
      <p:sp>
        <p:nvSpPr>
          <p:cNvPr id="1750" name="Google Shape;1750;p187"/>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751" name="Google Shape;1751;p187"/>
          <p:cNvSpPr txBox="1">
            <a:spLocks noGrp="1"/>
          </p:cNvSpPr>
          <p:nvPr>
            <p:ph type="title"/>
          </p:nvPr>
        </p:nvSpPr>
        <p:spPr>
          <a:xfrm>
            <a:off x="695326" y="1052736"/>
            <a:ext cx="10801351" cy="4690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752" name="Google Shape;1752;p187"/>
          <p:cNvSpPr txBox="1">
            <a:spLocks noGrp="1"/>
          </p:cNvSpPr>
          <p:nvPr>
            <p:ph type="body" idx="1"/>
          </p:nvPr>
        </p:nvSpPr>
        <p:spPr>
          <a:xfrm>
            <a:off x="4400550" y="6524625"/>
            <a:ext cx="3384668"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chemeClr val="accent1"/>
              </a:buClr>
              <a:buSzPts val="1000"/>
              <a:buFont typeface="Arial"/>
              <a:buNone/>
              <a:defRPr sz="1000" b="1">
                <a:solidFill>
                  <a:schemeClr val="accent1"/>
                </a:solidFill>
              </a:defRPr>
            </a:lvl1pPr>
            <a:lvl2pPr marL="914400" lvl="1" indent="-292100" algn="ctr">
              <a:lnSpc>
                <a:spcPct val="110000"/>
              </a:lnSpc>
              <a:spcBef>
                <a:spcPts val="300"/>
              </a:spcBef>
              <a:spcAft>
                <a:spcPts val="0"/>
              </a:spcAft>
              <a:buClr>
                <a:schemeClr val="accent1"/>
              </a:buClr>
              <a:buSzPts val="1000"/>
              <a:buFont typeface="Arial"/>
              <a:buChar char="•"/>
              <a:defRPr sz="1000" b="1">
                <a:solidFill>
                  <a:schemeClr val="accent1"/>
                </a:solidFill>
              </a:defRPr>
            </a:lvl2pPr>
            <a:lvl3pPr marL="1371600" lvl="2" indent="-292100" algn="ctr">
              <a:lnSpc>
                <a:spcPct val="110000"/>
              </a:lnSpc>
              <a:spcBef>
                <a:spcPts val="300"/>
              </a:spcBef>
              <a:spcAft>
                <a:spcPts val="0"/>
              </a:spcAft>
              <a:buClr>
                <a:schemeClr val="accent1"/>
              </a:buClr>
              <a:buSzPts val="1000"/>
              <a:buFont typeface="Arial"/>
              <a:buChar char="­"/>
              <a:defRPr sz="1000" b="1">
                <a:solidFill>
                  <a:schemeClr val="accent1"/>
                </a:solidFill>
              </a:defRPr>
            </a:lvl3pPr>
            <a:lvl4pPr marL="1828800" lvl="3" indent="-292100" algn="ctr">
              <a:lnSpc>
                <a:spcPct val="110000"/>
              </a:lnSpc>
              <a:spcBef>
                <a:spcPts val="300"/>
              </a:spcBef>
              <a:spcAft>
                <a:spcPts val="0"/>
              </a:spcAft>
              <a:buClr>
                <a:schemeClr val="accent1"/>
              </a:buClr>
              <a:buSzPts val="1000"/>
              <a:buFont typeface="Arial"/>
              <a:buChar char="•"/>
              <a:defRPr sz="1000" b="1">
                <a:solidFill>
                  <a:schemeClr val="accent1"/>
                </a:solidFill>
              </a:defRPr>
            </a:lvl4pPr>
            <a:lvl5pPr marL="2286000" lvl="4" indent="-228600" algn="ctr">
              <a:lnSpc>
                <a:spcPct val="110000"/>
              </a:lnSpc>
              <a:spcBef>
                <a:spcPts val="300"/>
              </a:spcBef>
              <a:spcAft>
                <a:spcPts val="0"/>
              </a:spcAft>
              <a:buClr>
                <a:schemeClr val="accent1"/>
              </a:buClr>
              <a:buSzPts val="1000"/>
              <a:buFont typeface="Arial"/>
              <a:buNone/>
              <a:defRPr sz="1000" b="1">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53" name="Google Shape;1753;p187"/>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754" name="Google Shape;1754;p187" descr="Google Shape;1460;p150"/>
          <p:cNvPicPr preferRelativeResize="0"/>
          <p:nvPr/>
        </p:nvPicPr>
        <p:blipFill rotWithShape="1">
          <a:blip r:embed="rId2">
            <a:alphaModFix/>
          </a:blip>
          <a:srcRect/>
          <a:stretch/>
        </p:blipFill>
        <p:spPr>
          <a:xfrm>
            <a:off x="10297934" y="152895"/>
            <a:ext cx="1210689" cy="324003"/>
          </a:xfrm>
          <a:prstGeom prst="rect">
            <a:avLst/>
          </a:prstGeom>
          <a:noFill/>
          <a:ln>
            <a:noFill/>
          </a:ln>
        </p:spPr>
      </p:pic>
      <p:sp>
        <p:nvSpPr>
          <p:cNvPr id="1755" name="Google Shape;1755;p187"/>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matchingName="Blank Branded 2">
  <p:cSld name="Blank Branded 2 2">
    <p:spTree>
      <p:nvGrpSpPr>
        <p:cNvPr id="1" name="Shape 1756"/>
        <p:cNvGrpSpPr/>
        <p:nvPr/>
      </p:nvGrpSpPr>
      <p:grpSpPr>
        <a:xfrm>
          <a:off x="0" y="0"/>
          <a:ext cx="0" cy="0"/>
          <a:chOff x="0" y="0"/>
          <a:chExt cx="0" cy="0"/>
        </a:xfrm>
      </p:grpSpPr>
      <p:sp>
        <p:nvSpPr>
          <p:cNvPr id="1757" name="Google Shape;1757;p188"/>
          <p:cNvSpPr/>
          <p:nvPr/>
        </p:nvSpPr>
        <p:spPr>
          <a:xfrm>
            <a:off x="-2" y="-27386"/>
            <a:ext cx="12192007" cy="1008116"/>
          </a:xfrm>
          <a:prstGeom prst="rect">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758" name="Google Shape;1758;p188" descr="Google Shape;1464;p151"/>
          <p:cNvPicPr preferRelativeResize="0"/>
          <p:nvPr/>
        </p:nvPicPr>
        <p:blipFill rotWithShape="1">
          <a:blip r:embed="rId2">
            <a:alphaModFix/>
          </a:blip>
          <a:srcRect r="42155"/>
          <a:stretch/>
        </p:blipFill>
        <p:spPr>
          <a:xfrm>
            <a:off x="10271272" y="152895"/>
            <a:ext cx="1237351" cy="324003"/>
          </a:xfrm>
          <a:prstGeom prst="rect">
            <a:avLst/>
          </a:prstGeom>
          <a:noFill/>
          <a:ln>
            <a:noFill/>
          </a:ln>
        </p:spPr>
      </p:pic>
      <p:sp>
        <p:nvSpPr>
          <p:cNvPr id="1759" name="Google Shape;1759;p188"/>
          <p:cNvSpPr txBox="1">
            <a:spLocks noGrp="1"/>
          </p:cNvSpPr>
          <p:nvPr>
            <p:ph type="sldNum" idx="12"/>
          </p:nvPr>
        </p:nvSpPr>
        <p:spPr>
          <a:xfrm>
            <a:off x="8610601"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matchingName="Thank You 3">
  <p:cSld name="Thank You 3 2">
    <p:spTree>
      <p:nvGrpSpPr>
        <p:cNvPr id="1" name="Shape 1760"/>
        <p:cNvGrpSpPr/>
        <p:nvPr/>
      </p:nvGrpSpPr>
      <p:grpSpPr>
        <a:xfrm>
          <a:off x="0" y="0"/>
          <a:ext cx="0" cy="0"/>
          <a:chOff x="0" y="0"/>
          <a:chExt cx="0" cy="0"/>
        </a:xfrm>
      </p:grpSpPr>
      <p:sp>
        <p:nvSpPr>
          <p:cNvPr id="1761" name="Google Shape;1761;p189"/>
          <p:cNvSpPr txBox="1"/>
          <p:nvPr/>
        </p:nvSpPr>
        <p:spPr>
          <a:xfrm>
            <a:off x="8096808" y="6575289"/>
            <a:ext cx="2391681"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1762" name="Google Shape;1762;p189"/>
          <p:cNvSpPr/>
          <p:nvPr/>
        </p:nvSpPr>
        <p:spPr>
          <a:xfrm>
            <a:off x="0" y="0"/>
            <a:ext cx="12192000" cy="6858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763" name="Google Shape;1763;p189"/>
          <p:cNvSpPr txBox="1">
            <a:spLocks noGrp="1"/>
          </p:cNvSpPr>
          <p:nvPr>
            <p:ph type="title"/>
          </p:nvPr>
        </p:nvSpPr>
        <p:spPr>
          <a:xfrm>
            <a:off x="694799" y="1082188"/>
            <a:ext cx="10744008" cy="720083"/>
          </a:xfrm>
          <a:prstGeom prst="rect">
            <a:avLst/>
          </a:prstGeom>
          <a:noFill/>
          <a:ln>
            <a:noFill/>
          </a:ln>
        </p:spPr>
        <p:txBody>
          <a:bodyPr spcFirstLastPara="1" wrap="square" lIns="0" tIns="0" rIns="0" bIns="0" anchor="b" anchorCtr="0">
            <a:normAutofit/>
          </a:bodyPr>
          <a:lstStyle>
            <a:lvl1pPr lvl="0" algn="l">
              <a:lnSpc>
                <a:spcPct val="119047"/>
              </a:lnSpc>
              <a:spcBef>
                <a:spcPts val="0"/>
              </a:spcBef>
              <a:spcAft>
                <a:spcPts val="0"/>
              </a:spcAft>
              <a:buClr>
                <a:srgbClr val="FFFFFF"/>
              </a:buClr>
              <a:buSzPts val="4200"/>
              <a:buFont typeface="Arial"/>
              <a:buNone/>
              <a:defRPr sz="42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764" name="Google Shape;1764;p189"/>
          <p:cNvSpPr txBox="1">
            <a:spLocks noGrp="1"/>
          </p:cNvSpPr>
          <p:nvPr>
            <p:ph type="body" idx="1"/>
          </p:nvPr>
        </p:nvSpPr>
        <p:spPr>
          <a:xfrm>
            <a:off x="694799" y="1876343"/>
            <a:ext cx="3254265" cy="832581"/>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rgbClr val="FFFFFF"/>
              </a:buClr>
              <a:buSzPts val="1200"/>
              <a:buFont typeface="Arial"/>
              <a:buNone/>
              <a:defRPr sz="1200">
                <a:solidFill>
                  <a:srgbClr val="FFFFFF"/>
                </a:solidFill>
              </a:defRPr>
            </a:lvl1pPr>
            <a:lvl2pPr marL="914400" lvl="1" indent="-304800" algn="l">
              <a:lnSpc>
                <a:spcPct val="100000"/>
              </a:lnSpc>
              <a:spcBef>
                <a:spcPts val="0"/>
              </a:spcBef>
              <a:spcAft>
                <a:spcPts val="0"/>
              </a:spcAft>
              <a:buClr>
                <a:srgbClr val="FFFFFF"/>
              </a:buClr>
              <a:buSzPts val="1200"/>
              <a:buFont typeface="Arial"/>
              <a:buChar char="•"/>
              <a:defRPr sz="1200">
                <a:solidFill>
                  <a:srgbClr val="FFFFFF"/>
                </a:solidFill>
              </a:defRPr>
            </a:lvl2pPr>
            <a:lvl3pPr marL="1371600" lvl="2" indent="-304800" algn="l">
              <a:lnSpc>
                <a:spcPct val="100000"/>
              </a:lnSpc>
              <a:spcBef>
                <a:spcPts val="0"/>
              </a:spcBef>
              <a:spcAft>
                <a:spcPts val="0"/>
              </a:spcAft>
              <a:buClr>
                <a:srgbClr val="FFFFFF"/>
              </a:buClr>
              <a:buSzPts val="1200"/>
              <a:buFont typeface="Arial"/>
              <a:buChar char="­"/>
              <a:defRPr sz="1200">
                <a:solidFill>
                  <a:srgbClr val="FFFFFF"/>
                </a:solidFill>
              </a:defRPr>
            </a:lvl3pPr>
            <a:lvl4pPr marL="1828800" lvl="3" indent="-304800" algn="l">
              <a:lnSpc>
                <a:spcPct val="100000"/>
              </a:lnSpc>
              <a:spcBef>
                <a:spcPts val="0"/>
              </a:spcBef>
              <a:spcAft>
                <a:spcPts val="0"/>
              </a:spcAft>
              <a:buClr>
                <a:srgbClr val="FFFFFF"/>
              </a:buClr>
              <a:buSzPts val="1200"/>
              <a:buFont typeface="Arial"/>
              <a:buChar char="•"/>
              <a:defRPr sz="1200">
                <a:solidFill>
                  <a:srgbClr val="FFFFFF"/>
                </a:solidFill>
              </a:defRPr>
            </a:lvl4pPr>
            <a:lvl5pPr marL="2286000" lvl="4" indent="-228600" algn="l">
              <a:lnSpc>
                <a:spcPct val="100000"/>
              </a:lnSpc>
              <a:spcBef>
                <a:spcPts val="0"/>
              </a:spcBef>
              <a:spcAft>
                <a:spcPts val="0"/>
              </a:spcAft>
              <a:buClr>
                <a:srgbClr val="FFFFFF"/>
              </a:buClr>
              <a:buSzPts val="1200"/>
              <a:buFont typeface="Arial"/>
              <a:buNone/>
              <a:defRPr sz="12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65" name="Google Shape;1765;p189"/>
          <p:cNvSpPr txBox="1">
            <a:spLocks noGrp="1"/>
          </p:cNvSpPr>
          <p:nvPr>
            <p:ph type="body" idx="2"/>
          </p:nvPr>
        </p:nvSpPr>
        <p:spPr>
          <a:xfrm>
            <a:off x="1087508" y="2852939"/>
            <a:ext cx="3418766" cy="20289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66" name="Google Shape;1766;p189"/>
          <p:cNvSpPr txBox="1">
            <a:spLocks noGrp="1"/>
          </p:cNvSpPr>
          <p:nvPr>
            <p:ph type="body" idx="3"/>
          </p:nvPr>
        </p:nvSpPr>
        <p:spPr>
          <a:xfrm>
            <a:off x="1087508" y="3125021"/>
            <a:ext cx="3418766" cy="20289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67" name="Google Shape;1767;p189"/>
          <p:cNvSpPr/>
          <p:nvPr/>
        </p:nvSpPr>
        <p:spPr>
          <a:xfrm>
            <a:off x="-1" y="4076698"/>
            <a:ext cx="2555878" cy="2781303"/>
          </a:xfrm>
          <a:custGeom>
            <a:avLst/>
            <a:gdLst/>
            <a:ahLst/>
            <a:cxnLst/>
            <a:rect l="l" t="t" r="r" b="b"/>
            <a:pathLst>
              <a:path w="21600" h="21600" extrusionOk="0">
                <a:moveTo>
                  <a:pt x="0" y="21600"/>
                </a:moveTo>
                <a:lnTo>
                  <a:pt x="0" y="0"/>
                </a:lnTo>
                <a:cubicBezTo>
                  <a:pt x="1341" y="13002"/>
                  <a:pt x="13390" y="19506"/>
                  <a:pt x="21600" y="21600"/>
                </a:cubicBez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768" name="Google Shape;1768;p189"/>
          <p:cNvSpPr txBox="1">
            <a:spLocks noGrp="1"/>
          </p:cNvSpPr>
          <p:nvPr>
            <p:ph type="body" idx="4"/>
          </p:nvPr>
        </p:nvSpPr>
        <p:spPr>
          <a:xfrm>
            <a:off x="1087508" y="3415093"/>
            <a:ext cx="3418766" cy="20289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69" name="Google Shape;1769;p189"/>
          <p:cNvSpPr txBox="1">
            <a:spLocks noGrp="1"/>
          </p:cNvSpPr>
          <p:nvPr>
            <p:ph type="body" idx="5"/>
          </p:nvPr>
        </p:nvSpPr>
        <p:spPr>
          <a:xfrm>
            <a:off x="1087508" y="3687176"/>
            <a:ext cx="3418766" cy="20289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70" name="Google Shape;1770;p189"/>
          <p:cNvSpPr txBox="1">
            <a:spLocks noGrp="1"/>
          </p:cNvSpPr>
          <p:nvPr>
            <p:ph type="body" idx="6"/>
          </p:nvPr>
        </p:nvSpPr>
        <p:spPr>
          <a:xfrm>
            <a:off x="1087508" y="3957492"/>
            <a:ext cx="3418766" cy="20289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71" name="Google Shape;1771;p189"/>
          <p:cNvSpPr/>
          <p:nvPr/>
        </p:nvSpPr>
        <p:spPr>
          <a:xfrm>
            <a:off x="9921974" y="5581284"/>
            <a:ext cx="2270665" cy="1275859"/>
          </a:xfrm>
          <a:custGeom>
            <a:avLst/>
            <a:gdLst/>
            <a:ahLst/>
            <a:cxnLst/>
            <a:rect l="l" t="t" r="r" b="b"/>
            <a:pathLst>
              <a:path w="21600" h="20827" extrusionOk="0">
                <a:moveTo>
                  <a:pt x="21588" y="20827"/>
                </a:moveTo>
                <a:cubicBezTo>
                  <a:pt x="19286" y="20266"/>
                  <a:pt x="17057" y="18603"/>
                  <a:pt x="14816" y="17376"/>
                </a:cubicBezTo>
                <a:cubicBezTo>
                  <a:pt x="12332" y="16025"/>
                  <a:pt x="9934" y="14133"/>
                  <a:pt x="7402" y="13197"/>
                </a:cubicBezTo>
                <a:cubicBezTo>
                  <a:pt x="3743" y="11867"/>
                  <a:pt x="2762" y="12615"/>
                  <a:pt x="0" y="16628"/>
                </a:cubicBezTo>
                <a:cubicBezTo>
                  <a:pt x="545" y="15505"/>
                  <a:pt x="6590" y="5381"/>
                  <a:pt x="9631" y="2657"/>
                </a:cubicBezTo>
                <a:cubicBezTo>
                  <a:pt x="13144" y="-482"/>
                  <a:pt x="16718" y="-773"/>
                  <a:pt x="20437" y="1431"/>
                </a:cubicBezTo>
                <a:cubicBezTo>
                  <a:pt x="20825" y="1659"/>
                  <a:pt x="21212" y="1888"/>
                  <a:pt x="21600" y="2117"/>
                </a:cubicBezTo>
                <a:lnTo>
                  <a:pt x="21588" y="2082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772" name="Google Shape;1772;p189" descr="Google Shape;1478;p152"/>
          <p:cNvPicPr preferRelativeResize="0"/>
          <p:nvPr/>
        </p:nvPicPr>
        <p:blipFill rotWithShape="1">
          <a:blip r:embed="rId2">
            <a:alphaModFix/>
          </a:blip>
          <a:srcRect/>
          <a:stretch/>
        </p:blipFill>
        <p:spPr>
          <a:xfrm>
            <a:off x="695325" y="207631"/>
            <a:ext cx="3204000" cy="472464"/>
          </a:xfrm>
          <a:prstGeom prst="rect">
            <a:avLst/>
          </a:prstGeom>
          <a:noFill/>
          <a:ln>
            <a:noFill/>
          </a:ln>
        </p:spPr>
      </p:pic>
      <p:sp>
        <p:nvSpPr>
          <p:cNvPr id="1773" name="Google Shape;1773;p189"/>
          <p:cNvSpPr txBox="1">
            <a:spLocks noGrp="1"/>
          </p:cNvSpPr>
          <p:nvPr>
            <p:ph type="sldNum" idx="12"/>
          </p:nvPr>
        </p:nvSpPr>
        <p:spPr>
          <a:xfrm>
            <a:off x="8610601"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matchingName="Thank You 2 2">
  <p:cSld name="Thank You 2 2 2">
    <p:spTree>
      <p:nvGrpSpPr>
        <p:cNvPr id="1" name="Shape 1774"/>
        <p:cNvGrpSpPr/>
        <p:nvPr/>
      </p:nvGrpSpPr>
      <p:grpSpPr>
        <a:xfrm>
          <a:off x="0" y="0"/>
          <a:ext cx="0" cy="0"/>
          <a:chOff x="0" y="0"/>
          <a:chExt cx="0" cy="0"/>
        </a:xfrm>
      </p:grpSpPr>
      <p:sp>
        <p:nvSpPr>
          <p:cNvPr id="1775" name="Google Shape;1775;p190"/>
          <p:cNvSpPr/>
          <p:nvPr/>
        </p:nvSpPr>
        <p:spPr>
          <a:xfrm>
            <a:off x="0" y="0"/>
            <a:ext cx="12192000" cy="928800"/>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776" name="Google Shape;1776;p190"/>
          <p:cNvSpPr txBox="1">
            <a:spLocks noGrp="1"/>
          </p:cNvSpPr>
          <p:nvPr>
            <p:ph type="body" idx="1"/>
          </p:nvPr>
        </p:nvSpPr>
        <p:spPr>
          <a:xfrm>
            <a:off x="694799" y="1876343"/>
            <a:ext cx="3254265" cy="832581"/>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rgbClr val="000000"/>
              </a:buClr>
              <a:buSzPts val="1200"/>
              <a:buFont typeface="Arial"/>
              <a:buNone/>
              <a:defRPr sz="1200"/>
            </a:lvl1pPr>
            <a:lvl2pPr marL="914400" lvl="1" indent="-304800" algn="l">
              <a:lnSpc>
                <a:spcPct val="100000"/>
              </a:lnSpc>
              <a:spcBef>
                <a:spcPts val="0"/>
              </a:spcBef>
              <a:spcAft>
                <a:spcPts val="0"/>
              </a:spcAft>
              <a:buClr>
                <a:srgbClr val="000000"/>
              </a:buClr>
              <a:buSzPts val="1200"/>
              <a:buFont typeface="Arial"/>
              <a:buChar char="•"/>
              <a:defRPr sz="1200"/>
            </a:lvl2pPr>
            <a:lvl3pPr marL="1371600" lvl="2" indent="-304800" algn="l">
              <a:lnSpc>
                <a:spcPct val="100000"/>
              </a:lnSpc>
              <a:spcBef>
                <a:spcPts val="0"/>
              </a:spcBef>
              <a:spcAft>
                <a:spcPts val="0"/>
              </a:spcAft>
              <a:buClr>
                <a:srgbClr val="000000"/>
              </a:buClr>
              <a:buSzPts val="1200"/>
              <a:buFont typeface="Arial"/>
              <a:buChar char="­"/>
              <a:defRPr sz="1200"/>
            </a:lvl3pPr>
            <a:lvl4pPr marL="1828800" lvl="3" indent="-304800" algn="l">
              <a:lnSpc>
                <a:spcPct val="100000"/>
              </a:lnSpc>
              <a:spcBef>
                <a:spcPts val="0"/>
              </a:spcBef>
              <a:spcAft>
                <a:spcPts val="0"/>
              </a:spcAft>
              <a:buClr>
                <a:srgbClr val="000000"/>
              </a:buClr>
              <a:buSzPts val="1200"/>
              <a:buFont typeface="Arial"/>
              <a:buChar char="•"/>
              <a:defRPr sz="1200"/>
            </a:lvl4pPr>
            <a:lvl5pPr marL="2286000" lvl="4" indent="-228600" algn="l">
              <a:lnSpc>
                <a:spcPct val="100000"/>
              </a:lnSpc>
              <a:spcBef>
                <a:spcPts val="0"/>
              </a:spcBef>
              <a:spcAft>
                <a:spcPts val="0"/>
              </a:spcAft>
              <a:buClr>
                <a:srgbClr val="000000"/>
              </a:buClr>
              <a:buSzPts val="1200"/>
              <a:buFont typeface="Arial"/>
              <a:buNone/>
              <a:defRPr sz="1200"/>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77" name="Google Shape;1777;p190"/>
          <p:cNvSpPr txBox="1">
            <a:spLocks noGrp="1"/>
          </p:cNvSpPr>
          <p:nvPr>
            <p:ph type="body" idx="2"/>
          </p:nvPr>
        </p:nvSpPr>
        <p:spPr>
          <a:xfrm>
            <a:off x="1087508" y="2852939"/>
            <a:ext cx="3418766" cy="20289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78" name="Google Shape;1778;p190"/>
          <p:cNvSpPr txBox="1">
            <a:spLocks noGrp="1"/>
          </p:cNvSpPr>
          <p:nvPr>
            <p:ph type="body" idx="3"/>
          </p:nvPr>
        </p:nvSpPr>
        <p:spPr>
          <a:xfrm>
            <a:off x="1087508" y="3125021"/>
            <a:ext cx="3418766" cy="20289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79" name="Google Shape;1779;p190"/>
          <p:cNvSpPr txBox="1">
            <a:spLocks noGrp="1"/>
          </p:cNvSpPr>
          <p:nvPr>
            <p:ph type="body" idx="4"/>
          </p:nvPr>
        </p:nvSpPr>
        <p:spPr>
          <a:xfrm>
            <a:off x="1087508" y="3415093"/>
            <a:ext cx="3418766" cy="20289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80" name="Google Shape;1780;p190"/>
          <p:cNvSpPr txBox="1">
            <a:spLocks noGrp="1"/>
          </p:cNvSpPr>
          <p:nvPr>
            <p:ph type="body" idx="5"/>
          </p:nvPr>
        </p:nvSpPr>
        <p:spPr>
          <a:xfrm>
            <a:off x="1087508" y="3687176"/>
            <a:ext cx="3418766" cy="20289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81" name="Google Shape;1781;p190"/>
          <p:cNvSpPr txBox="1">
            <a:spLocks noGrp="1"/>
          </p:cNvSpPr>
          <p:nvPr>
            <p:ph type="body" idx="6"/>
          </p:nvPr>
        </p:nvSpPr>
        <p:spPr>
          <a:xfrm>
            <a:off x="1087508" y="3957492"/>
            <a:ext cx="3418766" cy="20289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1782" name="Google Shape;1782;p190"/>
          <p:cNvSpPr txBox="1">
            <a:spLocks noGrp="1"/>
          </p:cNvSpPr>
          <p:nvPr>
            <p:ph type="title"/>
          </p:nvPr>
        </p:nvSpPr>
        <p:spPr>
          <a:xfrm>
            <a:off x="694799" y="1082188"/>
            <a:ext cx="5209117" cy="720083"/>
          </a:xfrm>
          <a:prstGeom prst="rect">
            <a:avLst/>
          </a:prstGeom>
          <a:noFill/>
          <a:ln>
            <a:noFill/>
          </a:ln>
        </p:spPr>
        <p:txBody>
          <a:bodyPr spcFirstLastPara="1" wrap="square" lIns="0" tIns="0" rIns="0" bIns="0" anchor="b" anchorCtr="0">
            <a:normAutofit/>
          </a:bodyPr>
          <a:lstStyle>
            <a:lvl1pPr lvl="0" algn="l">
              <a:lnSpc>
                <a:spcPct val="119047"/>
              </a:lnSpc>
              <a:spcBef>
                <a:spcPts val="0"/>
              </a:spcBef>
              <a:spcAft>
                <a:spcPts val="0"/>
              </a:spcAft>
              <a:buClr>
                <a:schemeClr val="accent1"/>
              </a:buClr>
              <a:buSzPts val="4200"/>
              <a:buFont typeface="Arial"/>
              <a:buNone/>
              <a:defRPr sz="4200"/>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1783" name="Google Shape;1783;p190"/>
          <p:cNvSpPr>
            <a:spLocks noGrp="1"/>
          </p:cNvSpPr>
          <p:nvPr>
            <p:ph type="pic" idx="7"/>
          </p:nvPr>
        </p:nvSpPr>
        <p:spPr>
          <a:xfrm>
            <a:off x="6092452" y="923051"/>
            <a:ext cx="6101956" cy="5934796"/>
          </a:xfrm>
          <a:prstGeom prst="rect">
            <a:avLst/>
          </a:prstGeom>
          <a:noFill/>
          <a:ln>
            <a:noFill/>
          </a:ln>
        </p:spPr>
      </p:sp>
      <p:pic>
        <p:nvPicPr>
          <p:cNvPr id="1784" name="Google Shape;1784;p190" descr="Google Shape;1490;p153"/>
          <p:cNvPicPr preferRelativeResize="0"/>
          <p:nvPr/>
        </p:nvPicPr>
        <p:blipFill rotWithShape="1">
          <a:blip r:embed="rId2">
            <a:alphaModFix/>
          </a:blip>
          <a:srcRect/>
          <a:stretch/>
        </p:blipFill>
        <p:spPr>
          <a:xfrm>
            <a:off x="695325" y="207631"/>
            <a:ext cx="3204000" cy="472464"/>
          </a:xfrm>
          <a:prstGeom prst="rect">
            <a:avLst/>
          </a:prstGeom>
          <a:noFill/>
          <a:ln>
            <a:noFill/>
          </a:ln>
        </p:spPr>
      </p:pic>
      <p:sp>
        <p:nvSpPr>
          <p:cNvPr id="1785" name="Google Shape;1785;p190"/>
          <p:cNvSpPr txBox="1">
            <a:spLocks noGrp="1"/>
          </p:cNvSpPr>
          <p:nvPr>
            <p:ph type="sldNum" idx="12"/>
          </p:nvPr>
        </p:nvSpPr>
        <p:spPr>
          <a:xfrm>
            <a:off x="8610601"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ext with Image Two Thirds">
  <p:cSld name="Text with Image Two Thirds">
    <p:spTree>
      <p:nvGrpSpPr>
        <p:cNvPr id="1" name="Shape 176"/>
        <p:cNvGrpSpPr/>
        <p:nvPr/>
      </p:nvGrpSpPr>
      <p:grpSpPr>
        <a:xfrm>
          <a:off x="0" y="0"/>
          <a:ext cx="0" cy="0"/>
          <a:chOff x="0" y="0"/>
          <a:chExt cx="0" cy="0"/>
        </a:xfrm>
      </p:grpSpPr>
      <p:sp>
        <p:nvSpPr>
          <p:cNvPr id="177" name="Google Shape;177;p20"/>
          <p:cNvSpPr>
            <a:spLocks noGrp="1"/>
          </p:cNvSpPr>
          <p:nvPr>
            <p:ph type="pic" idx="2"/>
          </p:nvPr>
        </p:nvSpPr>
        <p:spPr>
          <a:xfrm>
            <a:off x="4407048" y="630979"/>
            <a:ext cx="7784951" cy="6234196"/>
          </a:xfrm>
          <a:prstGeom prst="rect">
            <a:avLst/>
          </a:prstGeom>
          <a:solidFill>
            <a:schemeClr val="lt2"/>
          </a:solidFill>
          <a:ln>
            <a:noFill/>
          </a:ln>
        </p:spPr>
      </p:sp>
      <p:sp>
        <p:nvSpPr>
          <p:cNvPr id="178" name="Google Shape;178;p20"/>
          <p:cNvSpPr txBox="1">
            <a:spLocks noGrp="1"/>
          </p:cNvSpPr>
          <p:nvPr>
            <p:ph type="body" idx="1"/>
          </p:nvPr>
        </p:nvSpPr>
        <p:spPr>
          <a:xfrm>
            <a:off x="695326" y="2204864"/>
            <a:ext cx="3384000" cy="409342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9" name="Google Shape;179;p20"/>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80" name="Google Shape;180;p20"/>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181" name="Google Shape;181;p20"/>
          <p:cNvSpPr txBox="1">
            <a:spLocks noGrp="1"/>
          </p:cNvSpPr>
          <p:nvPr>
            <p:ph type="title"/>
          </p:nvPr>
        </p:nvSpPr>
        <p:spPr>
          <a:xfrm>
            <a:off x="695326" y="1052736"/>
            <a:ext cx="3384549" cy="1008112"/>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20"/>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0"/>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20"/>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
        <p:cNvGrpSpPr/>
        <p:nvPr/>
      </p:nvGrpSpPr>
      <p:grpSpPr>
        <a:xfrm>
          <a:off x="0" y="0"/>
          <a:ext cx="0" cy="0"/>
          <a:chOff x="0" y="0"/>
          <a:chExt cx="0" cy="0"/>
        </a:xfrm>
      </p:grpSpPr>
      <p:sp>
        <p:nvSpPr>
          <p:cNvPr id="24" name="Google Shape;24;p3"/>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 name="Google Shape;25;p3"/>
          <p:cNvSpPr txBox="1">
            <a:spLocks noGrp="1"/>
          </p:cNvSpPr>
          <p:nvPr>
            <p:ph type="title"/>
          </p:nvPr>
        </p:nvSpPr>
        <p:spPr>
          <a:xfrm>
            <a:off x="695326" y="1052736"/>
            <a:ext cx="10801350" cy="4690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6" name="Google Shape;26;p3"/>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27" name="Google Shape;27;p3"/>
          <p:cNvSpPr txBox="1">
            <a:spLocks noGrp="1"/>
          </p:cNvSpPr>
          <p:nvPr>
            <p:ph type="dt" idx="10"/>
          </p:nvPr>
        </p:nvSpPr>
        <p:spPr>
          <a:xfrm>
            <a:off x="695325" y="151136"/>
            <a:ext cx="3384549" cy="2412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ext with Image Half">
  <p:cSld name="Text with Image Half">
    <p:spTree>
      <p:nvGrpSpPr>
        <p:cNvPr id="1" name="Shape 185"/>
        <p:cNvGrpSpPr/>
        <p:nvPr/>
      </p:nvGrpSpPr>
      <p:grpSpPr>
        <a:xfrm>
          <a:off x="0" y="0"/>
          <a:ext cx="0" cy="0"/>
          <a:chOff x="0" y="0"/>
          <a:chExt cx="0" cy="0"/>
        </a:xfrm>
      </p:grpSpPr>
      <p:sp>
        <p:nvSpPr>
          <p:cNvPr id="186" name="Google Shape;186;p21"/>
          <p:cNvSpPr>
            <a:spLocks noGrp="1"/>
          </p:cNvSpPr>
          <p:nvPr>
            <p:ph type="pic" idx="2"/>
          </p:nvPr>
        </p:nvSpPr>
        <p:spPr>
          <a:xfrm>
            <a:off x="6099776" y="619522"/>
            <a:ext cx="6096132" cy="6238324"/>
          </a:xfrm>
          <a:prstGeom prst="rect">
            <a:avLst/>
          </a:prstGeom>
          <a:solidFill>
            <a:schemeClr val="lt2"/>
          </a:solidFill>
          <a:ln>
            <a:noFill/>
          </a:ln>
        </p:spPr>
      </p:sp>
      <p:sp>
        <p:nvSpPr>
          <p:cNvPr id="187" name="Google Shape;187;p21"/>
          <p:cNvSpPr txBox="1">
            <a:spLocks noGrp="1"/>
          </p:cNvSpPr>
          <p:nvPr>
            <p:ph type="body" idx="1"/>
          </p:nvPr>
        </p:nvSpPr>
        <p:spPr>
          <a:xfrm>
            <a:off x="695326" y="1700213"/>
            <a:ext cx="5208588" cy="460851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8" name="Google Shape;188;p21"/>
          <p:cNvSpPr txBox="1">
            <a:spLocks noGrp="1"/>
          </p:cNvSpPr>
          <p:nvPr>
            <p:ph type="body" idx="3"/>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9" name="Google Shape;189;p21"/>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90" name="Google Shape;190;p21"/>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191" name="Google Shape;191;p21"/>
          <p:cNvSpPr txBox="1">
            <a:spLocks noGrp="1"/>
          </p:cNvSpPr>
          <p:nvPr>
            <p:ph type="title"/>
          </p:nvPr>
        </p:nvSpPr>
        <p:spPr>
          <a:xfrm>
            <a:off x="695326" y="1052736"/>
            <a:ext cx="5208587" cy="468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2" name="Google Shape;192;p21"/>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21"/>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21"/>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xt with Image One Third">
  <p:cSld name="Text with Image One Third">
    <p:spTree>
      <p:nvGrpSpPr>
        <p:cNvPr id="1" name="Shape 195"/>
        <p:cNvGrpSpPr/>
        <p:nvPr/>
      </p:nvGrpSpPr>
      <p:grpSpPr>
        <a:xfrm>
          <a:off x="0" y="0"/>
          <a:ext cx="0" cy="0"/>
          <a:chOff x="0" y="0"/>
          <a:chExt cx="0" cy="0"/>
        </a:xfrm>
      </p:grpSpPr>
      <p:sp>
        <p:nvSpPr>
          <p:cNvPr id="196" name="Google Shape;196;p22"/>
          <p:cNvSpPr>
            <a:spLocks noGrp="1"/>
          </p:cNvSpPr>
          <p:nvPr>
            <p:ph type="pic" idx="2"/>
          </p:nvPr>
        </p:nvSpPr>
        <p:spPr>
          <a:xfrm>
            <a:off x="8127980" y="619866"/>
            <a:ext cx="4065161" cy="6239970"/>
          </a:xfrm>
          <a:prstGeom prst="rect">
            <a:avLst/>
          </a:prstGeom>
          <a:solidFill>
            <a:schemeClr val="lt2"/>
          </a:solidFill>
          <a:ln>
            <a:noFill/>
          </a:ln>
        </p:spPr>
      </p:sp>
      <p:sp>
        <p:nvSpPr>
          <p:cNvPr id="197" name="Google Shape;197;p22"/>
          <p:cNvSpPr txBox="1">
            <a:spLocks noGrp="1"/>
          </p:cNvSpPr>
          <p:nvPr>
            <p:ph type="body" idx="1"/>
          </p:nvPr>
        </p:nvSpPr>
        <p:spPr>
          <a:xfrm>
            <a:off x="695326" y="1700213"/>
            <a:ext cx="7089890" cy="460851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8" name="Google Shape;198;p22"/>
          <p:cNvSpPr txBox="1">
            <a:spLocks noGrp="1"/>
          </p:cNvSpPr>
          <p:nvPr>
            <p:ph type="body" idx="3"/>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9" name="Google Shape;199;p22"/>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00" name="Google Shape;200;p22"/>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201" name="Google Shape;201;p22"/>
          <p:cNvSpPr txBox="1">
            <a:spLocks noGrp="1"/>
          </p:cNvSpPr>
          <p:nvPr>
            <p:ph type="title"/>
          </p:nvPr>
        </p:nvSpPr>
        <p:spPr>
          <a:xfrm>
            <a:off x="695326" y="1052736"/>
            <a:ext cx="7089890" cy="4690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22"/>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22"/>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 name="Google Shape;204;p22"/>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ext with Image Two Thirds Alt">
  <p:cSld name="Text with Image Two Thirds Alt">
    <p:bg>
      <p:bgPr>
        <a:solidFill>
          <a:schemeClr val="accent1"/>
        </a:solidFill>
        <a:effectLst/>
      </p:bgPr>
    </p:bg>
    <p:spTree>
      <p:nvGrpSpPr>
        <p:cNvPr id="1" name="Shape 205"/>
        <p:cNvGrpSpPr/>
        <p:nvPr/>
      </p:nvGrpSpPr>
      <p:grpSpPr>
        <a:xfrm>
          <a:off x="0" y="0"/>
          <a:ext cx="0" cy="0"/>
          <a:chOff x="0" y="0"/>
          <a:chExt cx="0" cy="0"/>
        </a:xfrm>
      </p:grpSpPr>
      <p:sp>
        <p:nvSpPr>
          <p:cNvPr id="206" name="Google Shape;206;p23"/>
          <p:cNvSpPr>
            <a:spLocks noGrp="1"/>
          </p:cNvSpPr>
          <p:nvPr>
            <p:ph type="pic" idx="2"/>
          </p:nvPr>
        </p:nvSpPr>
        <p:spPr>
          <a:xfrm>
            <a:off x="4409550" y="-3115"/>
            <a:ext cx="7782449" cy="6868289"/>
          </a:xfrm>
          <a:prstGeom prst="rect">
            <a:avLst/>
          </a:prstGeom>
          <a:solidFill>
            <a:schemeClr val="lt2"/>
          </a:solidFill>
          <a:ln>
            <a:noFill/>
          </a:ln>
        </p:spPr>
      </p:sp>
      <p:sp>
        <p:nvSpPr>
          <p:cNvPr id="207" name="Google Shape;207;p23"/>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b="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23"/>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
        <p:nvSpPr>
          <p:cNvPr id="209" name="Google Shape;209;p23"/>
          <p:cNvSpPr txBox="1">
            <a:spLocks noGrp="1"/>
          </p:cNvSpPr>
          <p:nvPr>
            <p:ph type="body" idx="1"/>
          </p:nvPr>
        </p:nvSpPr>
        <p:spPr>
          <a:xfrm>
            <a:off x="695326" y="2204864"/>
            <a:ext cx="3384000" cy="409342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solidFill>
                  <a:schemeClr val="lt1"/>
                </a:solidFill>
              </a:defRPr>
            </a:lvl1pPr>
            <a:lvl2pPr marL="914400" lvl="1" indent="-342900" algn="l">
              <a:lnSpc>
                <a:spcPct val="110000"/>
              </a:lnSpc>
              <a:spcBef>
                <a:spcPts val="300"/>
              </a:spcBef>
              <a:spcAft>
                <a:spcPts val="0"/>
              </a:spcAft>
              <a:buClr>
                <a:schemeClr val="lt1"/>
              </a:buClr>
              <a:buSzPts val="1800"/>
              <a:buChar char="•"/>
              <a:defRPr>
                <a:solidFill>
                  <a:schemeClr val="lt1"/>
                </a:solidFill>
              </a:defRPr>
            </a:lvl2pPr>
            <a:lvl3pPr marL="1371600" lvl="2" indent="-342900" algn="l">
              <a:lnSpc>
                <a:spcPct val="110000"/>
              </a:lnSpc>
              <a:spcBef>
                <a:spcPts val="300"/>
              </a:spcBef>
              <a:spcAft>
                <a:spcPts val="0"/>
              </a:spcAft>
              <a:buClr>
                <a:schemeClr val="lt1"/>
              </a:buClr>
              <a:buSzPts val="1800"/>
              <a:buChar char="­"/>
              <a:defRPr>
                <a:solidFill>
                  <a:schemeClr val="lt1"/>
                </a:solidFill>
              </a:defRPr>
            </a:lvl3pPr>
            <a:lvl4pPr marL="1828800" lvl="3" indent="-342900" algn="l">
              <a:lnSpc>
                <a:spcPct val="110000"/>
              </a:lnSpc>
              <a:spcBef>
                <a:spcPts val="200"/>
              </a:spcBef>
              <a:spcAft>
                <a:spcPts val="0"/>
              </a:spcAft>
              <a:buClr>
                <a:schemeClr val="lt1"/>
              </a:buClr>
              <a:buSzPts val="1800"/>
              <a:buChar char="•"/>
              <a:defRPr>
                <a:solidFill>
                  <a:schemeClr val="lt1"/>
                </a:solidFill>
              </a:defRPr>
            </a:lvl4pPr>
            <a:lvl5pPr marL="2286000" lvl="4" indent="-228600" algn="l">
              <a:lnSpc>
                <a:spcPct val="100000"/>
              </a:lnSpc>
              <a:spcBef>
                <a:spcPts val="1200"/>
              </a:spcBef>
              <a:spcAft>
                <a:spcPts val="0"/>
              </a:spcAft>
              <a:buClr>
                <a:schemeClr val="lt1"/>
              </a:buClr>
              <a:buSzPts val="2400"/>
              <a:buNone/>
              <a:defRPr>
                <a:solidFill>
                  <a:schemeClr val="lt1"/>
                </a:solidFill>
              </a:defRPr>
            </a:lvl5pPr>
            <a:lvl6pPr marL="2743200" lvl="5" indent="-228600" algn="l">
              <a:spcBef>
                <a:spcPts val="600"/>
              </a:spcBef>
              <a:spcAft>
                <a:spcPts val="0"/>
              </a:spcAft>
              <a:buClr>
                <a:schemeClr val="lt1"/>
              </a:buClr>
              <a:buSzPts val="2000"/>
              <a:buNone/>
              <a:defRPr>
                <a:solidFill>
                  <a:schemeClr val="lt1"/>
                </a:solidFill>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0" name="Google Shape;210;p23"/>
          <p:cNvSpPr txBox="1">
            <a:spLocks noGrp="1"/>
          </p:cNvSpPr>
          <p:nvPr>
            <p:ph type="dt" idx="10"/>
          </p:nvPr>
        </p:nvSpPr>
        <p:spPr>
          <a:xfrm>
            <a:off x="695325" y="151136"/>
            <a:ext cx="2376000" cy="2412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1" name="Google Shape;211;p23"/>
          <p:cNvSpPr txBox="1"/>
          <p:nvPr/>
        </p:nvSpPr>
        <p:spPr>
          <a:xfrm>
            <a:off x="1" y="-1053499"/>
            <a:ext cx="7632171" cy="954107"/>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400">
                <a:solidFill>
                  <a:schemeClr val="lt1"/>
                </a:solidFill>
                <a:latin typeface="Arial"/>
                <a:ea typeface="Arial"/>
                <a:cs typeface="Arial"/>
                <a:sym typeface="Arial"/>
              </a:rPr>
              <a:t>For this slide design, you can change the background colour</a:t>
            </a:r>
            <a:endParaRPr/>
          </a:p>
          <a:p>
            <a:pPr marL="0" marR="0" lvl="0" indent="0" algn="l" rtl="0">
              <a:spcBef>
                <a:spcPts val="0"/>
              </a:spcBef>
              <a:spcAft>
                <a:spcPts val="0"/>
              </a:spcAft>
              <a:buNone/>
            </a:pPr>
            <a:r>
              <a:rPr lang="zh-CN" sz="1400">
                <a:solidFill>
                  <a:schemeClr val="lt1"/>
                </a:solidFill>
                <a:latin typeface="Arial"/>
                <a:ea typeface="Arial"/>
                <a:cs typeface="Arial"/>
                <a:sym typeface="Arial"/>
              </a:rPr>
              <a:t>by right-clicking somewhere on the slide, not in a content placeholder.</a:t>
            </a:r>
            <a:endParaRPr/>
          </a:p>
          <a:p>
            <a:pPr marL="0" marR="0" lvl="0" indent="0" algn="l" rtl="0">
              <a:spcBef>
                <a:spcPts val="0"/>
              </a:spcBef>
              <a:spcAft>
                <a:spcPts val="0"/>
              </a:spcAft>
              <a:buNone/>
            </a:pPr>
            <a:r>
              <a:rPr lang="zh-CN" sz="1400">
                <a:solidFill>
                  <a:schemeClr val="lt1"/>
                </a:solidFill>
                <a:latin typeface="Arial"/>
                <a:ea typeface="Arial"/>
                <a:cs typeface="Arial"/>
                <a:sym typeface="Arial"/>
              </a:rPr>
              <a:t>‘Format Background</a:t>
            </a:r>
            <a:endParaRPr/>
          </a:p>
          <a:p>
            <a:pPr marL="0" marR="0" lvl="0" indent="0" algn="l" rtl="0">
              <a:spcBef>
                <a:spcPts val="0"/>
              </a:spcBef>
              <a:spcAft>
                <a:spcPts val="0"/>
              </a:spcAft>
              <a:buNone/>
            </a:pPr>
            <a:r>
              <a:rPr lang="zh-CN" sz="1400">
                <a:solidFill>
                  <a:schemeClr val="lt1"/>
                </a:solidFill>
                <a:latin typeface="Arial"/>
                <a:ea typeface="Arial"/>
                <a:cs typeface="Arial"/>
                <a:sym typeface="Arial"/>
              </a:rPr>
              <a:t>Under the ‘Fill’ menu, ‘change ‘Solid fill’ to a colour from the palette</a:t>
            </a:r>
            <a:endParaRPr sz="1400">
              <a:solidFill>
                <a:schemeClr val="lt1"/>
              </a:solidFill>
              <a:latin typeface="Arial"/>
              <a:ea typeface="Arial"/>
              <a:cs typeface="Arial"/>
              <a:sym typeface="Arial"/>
            </a:endParaRPr>
          </a:p>
        </p:txBody>
      </p:sp>
      <p:sp>
        <p:nvSpPr>
          <p:cNvPr id="212" name="Google Shape;212;p23"/>
          <p:cNvSpPr txBox="1">
            <a:spLocks noGrp="1"/>
          </p:cNvSpPr>
          <p:nvPr>
            <p:ph type="title"/>
          </p:nvPr>
        </p:nvSpPr>
        <p:spPr>
          <a:xfrm>
            <a:off x="695326" y="1052736"/>
            <a:ext cx="3384549" cy="1008112"/>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3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xt with Image Half Alt">
  <p:cSld name="Text with Image Half Alt">
    <p:bg>
      <p:bgPr>
        <a:solidFill>
          <a:schemeClr val="accent1"/>
        </a:solidFill>
        <a:effectLst/>
      </p:bgPr>
    </p:bg>
    <p:spTree>
      <p:nvGrpSpPr>
        <p:cNvPr id="1" name="Shape 213"/>
        <p:cNvGrpSpPr/>
        <p:nvPr/>
      </p:nvGrpSpPr>
      <p:grpSpPr>
        <a:xfrm>
          <a:off x="0" y="0"/>
          <a:ext cx="0" cy="0"/>
          <a:chOff x="0" y="0"/>
          <a:chExt cx="0" cy="0"/>
        </a:xfrm>
      </p:grpSpPr>
      <p:sp>
        <p:nvSpPr>
          <p:cNvPr id="214" name="Google Shape;214;p24"/>
          <p:cNvSpPr>
            <a:spLocks noGrp="1"/>
          </p:cNvSpPr>
          <p:nvPr>
            <p:ph type="pic" idx="2"/>
          </p:nvPr>
        </p:nvSpPr>
        <p:spPr>
          <a:xfrm>
            <a:off x="6102278" y="-2778"/>
            <a:ext cx="6093632" cy="6860624"/>
          </a:xfrm>
          <a:prstGeom prst="rect">
            <a:avLst/>
          </a:prstGeom>
          <a:solidFill>
            <a:schemeClr val="lt2"/>
          </a:solidFill>
          <a:ln>
            <a:noFill/>
          </a:ln>
        </p:spPr>
      </p:sp>
      <p:sp>
        <p:nvSpPr>
          <p:cNvPr id="215" name="Google Shape;215;p24"/>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b="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24"/>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
        <p:nvSpPr>
          <p:cNvPr id="217" name="Google Shape;217;p24"/>
          <p:cNvSpPr txBox="1">
            <a:spLocks noGrp="1"/>
          </p:cNvSpPr>
          <p:nvPr>
            <p:ph type="dt" idx="10"/>
          </p:nvPr>
        </p:nvSpPr>
        <p:spPr>
          <a:xfrm>
            <a:off x="695325" y="151136"/>
            <a:ext cx="2376000" cy="2412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24"/>
          <p:cNvSpPr txBox="1">
            <a:spLocks noGrp="1"/>
          </p:cNvSpPr>
          <p:nvPr>
            <p:ph type="body" idx="1"/>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l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9" name="Google Shape;219;p24"/>
          <p:cNvSpPr txBox="1">
            <a:spLocks noGrp="1"/>
          </p:cNvSpPr>
          <p:nvPr>
            <p:ph type="body" idx="3"/>
          </p:nvPr>
        </p:nvSpPr>
        <p:spPr>
          <a:xfrm>
            <a:off x="695325" y="1700213"/>
            <a:ext cx="5208587" cy="459807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solidFill>
                  <a:schemeClr val="lt1"/>
                </a:solidFill>
              </a:defRPr>
            </a:lvl1pPr>
            <a:lvl2pPr marL="914400" lvl="1" indent="-342900" algn="l">
              <a:lnSpc>
                <a:spcPct val="110000"/>
              </a:lnSpc>
              <a:spcBef>
                <a:spcPts val="300"/>
              </a:spcBef>
              <a:spcAft>
                <a:spcPts val="0"/>
              </a:spcAft>
              <a:buClr>
                <a:schemeClr val="lt1"/>
              </a:buClr>
              <a:buSzPts val="1800"/>
              <a:buChar char="•"/>
              <a:defRPr>
                <a:solidFill>
                  <a:schemeClr val="lt1"/>
                </a:solidFill>
              </a:defRPr>
            </a:lvl2pPr>
            <a:lvl3pPr marL="1371600" lvl="2" indent="-342900" algn="l">
              <a:lnSpc>
                <a:spcPct val="110000"/>
              </a:lnSpc>
              <a:spcBef>
                <a:spcPts val="300"/>
              </a:spcBef>
              <a:spcAft>
                <a:spcPts val="0"/>
              </a:spcAft>
              <a:buClr>
                <a:schemeClr val="lt1"/>
              </a:buClr>
              <a:buSzPts val="1800"/>
              <a:buChar char="­"/>
              <a:defRPr>
                <a:solidFill>
                  <a:schemeClr val="lt1"/>
                </a:solidFill>
              </a:defRPr>
            </a:lvl3pPr>
            <a:lvl4pPr marL="1828800" lvl="3" indent="-342900" algn="l">
              <a:lnSpc>
                <a:spcPct val="110000"/>
              </a:lnSpc>
              <a:spcBef>
                <a:spcPts val="200"/>
              </a:spcBef>
              <a:spcAft>
                <a:spcPts val="0"/>
              </a:spcAft>
              <a:buClr>
                <a:schemeClr val="lt1"/>
              </a:buClr>
              <a:buSzPts val="1800"/>
              <a:buChar char="•"/>
              <a:defRPr>
                <a:solidFill>
                  <a:schemeClr val="lt1"/>
                </a:solidFill>
              </a:defRPr>
            </a:lvl4pPr>
            <a:lvl5pPr marL="2286000" lvl="4" indent="-228600" algn="l">
              <a:lnSpc>
                <a:spcPct val="100000"/>
              </a:lnSpc>
              <a:spcBef>
                <a:spcPts val="1200"/>
              </a:spcBef>
              <a:spcAft>
                <a:spcPts val="0"/>
              </a:spcAft>
              <a:buClr>
                <a:schemeClr val="lt1"/>
              </a:buClr>
              <a:buSzPts val="2400"/>
              <a:buNone/>
              <a:defRPr>
                <a:solidFill>
                  <a:schemeClr val="lt1"/>
                </a:solidFill>
              </a:defRPr>
            </a:lvl5pPr>
            <a:lvl6pPr marL="2743200" lvl="5" indent="-228600" algn="l">
              <a:spcBef>
                <a:spcPts val="600"/>
              </a:spcBef>
              <a:spcAft>
                <a:spcPts val="0"/>
              </a:spcAft>
              <a:buClr>
                <a:schemeClr val="lt1"/>
              </a:buClr>
              <a:buSzPts val="2000"/>
              <a:buNone/>
              <a:defRPr>
                <a:solidFill>
                  <a:schemeClr val="lt1"/>
                </a:solidFill>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0" name="Google Shape;220;p24"/>
          <p:cNvSpPr txBox="1"/>
          <p:nvPr/>
        </p:nvSpPr>
        <p:spPr>
          <a:xfrm>
            <a:off x="1" y="-1053499"/>
            <a:ext cx="7632171" cy="954107"/>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400">
                <a:solidFill>
                  <a:schemeClr val="lt1"/>
                </a:solidFill>
                <a:latin typeface="Arial"/>
                <a:ea typeface="Arial"/>
                <a:cs typeface="Arial"/>
                <a:sym typeface="Arial"/>
              </a:rPr>
              <a:t>For this slide design, you can change the background colour</a:t>
            </a:r>
            <a:endParaRPr/>
          </a:p>
          <a:p>
            <a:pPr marL="0" marR="0" lvl="0" indent="0" algn="l" rtl="0">
              <a:spcBef>
                <a:spcPts val="0"/>
              </a:spcBef>
              <a:spcAft>
                <a:spcPts val="0"/>
              </a:spcAft>
              <a:buNone/>
            </a:pPr>
            <a:r>
              <a:rPr lang="zh-CN" sz="1400">
                <a:solidFill>
                  <a:schemeClr val="lt1"/>
                </a:solidFill>
                <a:latin typeface="Arial"/>
                <a:ea typeface="Arial"/>
                <a:cs typeface="Arial"/>
                <a:sym typeface="Arial"/>
              </a:rPr>
              <a:t>by right-clicking somewhere on the slide, not in a content placeholder.</a:t>
            </a:r>
            <a:endParaRPr/>
          </a:p>
          <a:p>
            <a:pPr marL="0" marR="0" lvl="0" indent="0" algn="l" rtl="0">
              <a:spcBef>
                <a:spcPts val="0"/>
              </a:spcBef>
              <a:spcAft>
                <a:spcPts val="0"/>
              </a:spcAft>
              <a:buNone/>
            </a:pPr>
            <a:r>
              <a:rPr lang="zh-CN" sz="1400">
                <a:solidFill>
                  <a:schemeClr val="lt1"/>
                </a:solidFill>
                <a:latin typeface="Arial"/>
                <a:ea typeface="Arial"/>
                <a:cs typeface="Arial"/>
                <a:sym typeface="Arial"/>
              </a:rPr>
              <a:t>‘Format Background</a:t>
            </a:r>
            <a:endParaRPr/>
          </a:p>
          <a:p>
            <a:pPr marL="0" marR="0" lvl="0" indent="0" algn="l" rtl="0">
              <a:spcBef>
                <a:spcPts val="0"/>
              </a:spcBef>
              <a:spcAft>
                <a:spcPts val="0"/>
              </a:spcAft>
              <a:buNone/>
            </a:pPr>
            <a:r>
              <a:rPr lang="zh-CN" sz="1400">
                <a:solidFill>
                  <a:schemeClr val="lt1"/>
                </a:solidFill>
                <a:latin typeface="Arial"/>
                <a:ea typeface="Arial"/>
                <a:cs typeface="Arial"/>
                <a:sym typeface="Arial"/>
              </a:rPr>
              <a:t>Under the ‘Fill’ menu, ‘change ‘Solid fill’ to a colour from the palette</a:t>
            </a:r>
            <a:endParaRPr sz="1400">
              <a:solidFill>
                <a:schemeClr val="lt1"/>
              </a:solidFill>
              <a:latin typeface="Arial"/>
              <a:ea typeface="Arial"/>
              <a:cs typeface="Arial"/>
              <a:sym typeface="Arial"/>
            </a:endParaRPr>
          </a:p>
        </p:txBody>
      </p:sp>
      <p:sp>
        <p:nvSpPr>
          <p:cNvPr id="221" name="Google Shape;221;p24"/>
          <p:cNvSpPr txBox="1">
            <a:spLocks noGrp="1"/>
          </p:cNvSpPr>
          <p:nvPr>
            <p:ph type="title"/>
          </p:nvPr>
        </p:nvSpPr>
        <p:spPr>
          <a:xfrm>
            <a:off x="695326" y="1052736"/>
            <a:ext cx="5208586" cy="468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3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xt with Image One Third Alt">
  <p:cSld name="Text with Image One Third Alt">
    <p:bg>
      <p:bgPr>
        <a:solidFill>
          <a:schemeClr val="accent1"/>
        </a:solidFill>
        <a:effectLst/>
      </p:bgPr>
    </p:bg>
    <p:spTree>
      <p:nvGrpSpPr>
        <p:cNvPr id="1" name="Shape 222"/>
        <p:cNvGrpSpPr/>
        <p:nvPr/>
      </p:nvGrpSpPr>
      <p:grpSpPr>
        <a:xfrm>
          <a:off x="0" y="0"/>
          <a:ext cx="0" cy="0"/>
          <a:chOff x="0" y="0"/>
          <a:chExt cx="0" cy="0"/>
        </a:xfrm>
      </p:grpSpPr>
      <p:sp>
        <p:nvSpPr>
          <p:cNvPr id="223" name="Google Shape;223;p25"/>
          <p:cNvSpPr txBox="1">
            <a:spLocks noGrp="1"/>
          </p:cNvSpPr>
          <p:nvPr>
            <p:ph type="body" idx="1"/>
          </p:nvPr>
        </p:nvSpPr>
        <p:spPr>
          <a:xfrm>
            <a:off x="0" y="0"/>
            <a:ext cx="10704513" cy="6869113"/>
          </a:xfrm>
          <a:prstGeom prst="rect">
            <a:avLst/>
          </a:prstGeom>
          <a:solidFill>
            <a:schemeClr val="accent1"/>
          </a:solid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00"/>
              <a:buNone/>
              <a:defRPr sz="100">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4" name="Google Shape;224;p25"/>
          <p:cNvSpPr txBox="1"/>
          <p:nvPr/>
        </p:nvSpPr>
        <p:spPr>
          <a:xfrm>
            <a:off x="1" y="-622612"/>
            <a:ext cx="7632171" cy="523220"/>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400">
                <a:solidFill>
                  <a:schemeClr val="lt1"/>
                </a:solidFill>
                <a:latin typeface="Arial"/>
                <a:ea typeface="Arial"/>
                <a:cs typeface="Arial"/>
                <a:sym typeface="Arial"/>
              </a:rPr>
              <a:t>For this slide design, you can change the background colour</a:t>
            </a:r>
            <a:endParaRPr/>
          </a:p>
          <a:p>
            <a:pPr marL="0" marR="0" lvl="0" indent="0" algn="l" rtl="0">
              <a:spcBef>
                <a:spcPts val="0"/>
              </a:spcBef>
              <a:spcAft>
                <a:spcPts val="0"/>
              </a:spcAft>
              <a:buNone/>
            </a:pPr>
            <a:r>
              <a:rPr lang="zh-CN" sz="1400">
                <a:solidFill>
                  <a:schemeClr val="lt1"/>
                </a:solidFill>
                <a:latin typeface="Arial"/>
                <a:ea typeface="Arial"/>
                <a:cs typeface="Arial"/>
                <a:sym typeface="Arial"/>
              </a:rPr>
              <a:t>Clicking along the edge of purple container and change the shape fill colour.</a:t>
            </a:r>
            <a:endParaRPr/>
          </a:p>
        </p:txBody>
      </p:sp>
      <p:sp>
        <p:nvSpPr>
          <p:cNvPr id="225" name="Google Shape;225;p25"/>
          <p:cNvSpPr>
            <a:spLocks noGrp="1"/>
          </p:cNvSpPr>
          <p:nvPr>
            <p:ph type="pic" idx="2"/>
          </p:nvPr>
        </p:nvSpPr>
        <p:spPr>
          <a:xfrm>
            <a:off x="8108851" y="-8784"/>
            <a:ext cx="4083149" cy="6868620"/>
          </a:xfrm>
          <a:prstGeom prst="rect">
            <a:avLst/>
          </a:prstGeom>
          <a:solidFill>
            <a:schemeClr val="lt2"/>
          </a:solidFill>
          <a:ln>
            <a:noFill/>
          </a:ln>
        </p:spPr>
      </p:sp>
      <p:sp>
        <p:nvSpPr>
          <p:cNvPr id="226" name="Google Shape;226;p25"/>
          <p:cNvSpPr txBox="1">
            <a:spLocks noGrp="1"/>
          </p:cNvSpPr>
          <p:nvPr>
            <p:ph type="body" idx="3"/>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l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7" name="Google Shape;227;p25"/>
          <p:cNvSpPr txBox="1">
            <a:spLocks noGrp="1"/>
          </p:cNvSpPr>
          <p:nvPr>
            <p:ph type="body" idx="4"/>
          </p:nvPr>
        </p:nvSpPr>
        <p:spPr>
          <a:xfrm>
            <a:off x="695325" y="1700213"/>
            <a:ext cx="7089891" cy="459807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solidFill>
                  <a:schemeClr val="lt1"/>
                </a:solidFill>
              </a:defRPr>
            </a:lvl1pPr>
            <a:lvl2pPr marL="914400" lvl="1" indent="-342900" algn="l">
              <a:lnSpc>
                <a:spcPct val="110000"/>
              </a:lnSpc>
              <a:spcBef>
                <a:spcPts val="300"/>
              </a:spcBef>
              <a:spcAft>
                <a:spcPts val="0"/>
              </a:spcAft>
              <a:buClr>
                <a:schemeClr val="lt1"/>
              </a:buClr>
              <a:buSzPts val="1800"/>
              <a:buChar char="•"/>
              <a:defRPr>
                <a:solidFill>
                  <a:schemeClr val="lt1"/>
                </a:solidFill>
              </a:defRPr>
            </a:lvl2pPr>
            <a:lvl3pPr marL="1371600" lvl="2" indent="-342900" algn="l">
              <a:lnSpc>
                <a:spcPct val="110000"/>
              </a:lnSpc>
              <a:spcBef>
                <a:spcPts val="300"/>
              </a:spcBef>
              <a:spcAft>
                <a:spcPts val="0"/>
              </a:spcAft>
              <a:buClr>
                <a:schemeClr val="lt1"/>
              </a:buClr>
              <a:buSzPts val="1800"/>
              <a:buChar char="­"/>
              <a:defRPr>
                <a:solidFill>
                  <a:schemeClr val="lt1"/>
                </a:solidFill>
              </a:defRPr>
            </a:lvl3pPr>
            <a:lvl4pPr marL="1828800" lvl="3" indent="-342900" algn="l">
              <a:lnSpc>
                <a:spcPct val="110000"/>
              </a:lnSpc>
              <a:spcBef>
                <a:spcPts val="200"/>
              </a:spcBef>
              <a:spcAft>
                <a:spcPts val="0"/>
              </a:spcAft>
              <a:buClr>
                <a:schemeClr val="lt1"/>
              </a:buClr>
              <a:buSzPts val="1800"/>
              <a:buChar char="•"/>
              <a:defRPr>
                <a:solidFill>
                  <a:schemeClr val="lt1"/>
                </a:solidFill>
              </a:defRPr>
            </a:lvl4pPr>
            <a:lvl5pPr marL="2286000" lvl="4" indent="-228600" algn="l">
              <a:lnSpc>
                <a:spcPct val="100000"/>
              </a:lnSpc>
              <a:spcBef>
                <a:spcPts val="1200"/>
              </a:spcBef>
              <a:spcAft>
                <a:spcPts val="0"/>
              </a:spcAft>
              <a:buClr>
                <a:schemeClr val="lt1"/>
              </a:buClr>
              <a:buSzPts val="2400"/>
              <a:buNone/>
              <a:defRPr>
                <a:solidFill>
                  <a:schemeClr val="lt1"/>
                </a:solidFill>
              </a:defRPr>
            </a:lvl5pPr>
            <a:lvl6pPr marL="2743200" lvl="5" indent="-228600" algn="l">
              <a:spcBef>
                <a:spcPts val="600"/>
              </a:spcBef>
              <a:spcAft>
                <a:spcPts val="0"/>
              </a:spcAft>
              <a:buClr>
                <a:schemeClr val="lt1"/>
              </a:buClr>
              <a:buSzPts val="2000"/>
              <a:buNone/>
              <a:defRPr>
                <a:solidFill>
                  <a:schemeClr val="lt1"/>
                </a:solidFill>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8" name="Google Shape;228;p25"/>
          <p:cNvSpPr txBox="1">
            <a:spLocks noGrp="1"/>
          </p:cNvSpPr>
          <p:nvPr>
            <p:ph type="title"/>
          </p:nvPr>
        </p:nvSpPr>
        <p:spPr>
          <a:xfrm>
            <a:off x="695326" y="1052736"/>
            <a:ext cx="7096124" cy="4690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25"/>
          <p:cNvSpPr txBox="1">
            <a:spLocks noGrp="1"/>
          </p:cNvSpPr>
          <p:nvPr>
            <p:ph type="dt" idx="10"/>
          </p:nvPr>
        </p:nvSpPr>
        <p:spPr>
          <a:xfrm>
            <a:off x="695325" y="151136"/>
            <a:ext cx="2376000" cy="2412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25"/>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25"/>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with 4 Images">
  <p:cSld name="Text with 4 Images">
    <p:spTree>
      <p:nvGrpSpPr>
        <p:cNvPr id="1" name="Shape 232"/>
        <p:cNvGrpSpPr/>
        <p:nvPr/>
      </p:nvGrpSpPr>
      <p:grpSpPr>
        <a:xfrm>
          <a:off x="0" y="0"/>
          <a:ext cx="0" cy="0"/>
          <a:chOff x="0" y="0"/>
          <a:chExt cx="0" cy="0"/>
        </a:xfrm>
      </p:grpSpPr>
      <p:sp>
        <p:nvSpPr>
          <p:cNvPr id="233" name="Google Shape;233;p26"/>
          <p:cNvSpPr>
            <a:spLocks noGrp="1"/>
          </p:cNvSpPr>
          <p:nvPr>
            <p:ph type="pic" idx="2"/>
          </p:nvPr>
        </p:nvSpPr>
        <p:spPr>
          <a:xfrm>
            <a:off x="4407049" y="630978"/>
            <a:ext cx="3888000" cy="2844000"/>
          </a:xfrm>
          <a:prstGeom prst="rect">
            <a:avLst/>
          </a:prstGeom>
          <a:solidFill>
            <a:schemeClr val="lt2"/>
          </a:solidFill>
          <a:ln>
            <a:noFill/>
          </a:ln>
        </p:spPr>
      </p:sp>
      <p:sp>
        <p:nvSpPr>
          <p:cNvPr id="234" name="Google Shape;234;p26"/>
          <p:cNvSpPr txBox="1">
            <a:spLocks noGrp="1"/>
          </p:cNvSpPr>
          <p:nvPr>
            <p:ph type="body" idx="1"/>
          </p:nvPr>
        </p:nvSpPr>
        <p:spPr>
          <a:xfrm>
            <a:off x="695326" y="2204864"/>
            <a:ext cx="3384000" cy="409342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5" name="Google Shape;235;p26"/>
          <p:cNvSpPr txBox="1">
            <a:spLocks noGrp="1"/>
          </p:cNvSpPr>
          <p:nvPr>
            <p:ph type="body" idx="3"/>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6" name="Google Shape;236;p26"/>
          <p:cNvSpPr>
            <a:spLocks noGrp="1"/>
          </p:cNvSpPr>
          <p:nvPr>
            <p:ph type="pic" idx="4"/>
          </p:nvPr>
        </p:nvSpPr>
        <p:spPr>
          <a:xfrm>
            <a:off x="4407049" y="3485752"/>
            <a:ext cx="3888000" cy="2844000"/>
          </a:xfrm>
          <a:prstGeom prst="rect">
            <a:avLst/>
          </a:prstGeom>
          <a:solidFill>
            <a:schemeClr val="lt2"/>
          </a:solidFill>
          <a:ln>
            <a:noFill/>
          </a:ln>
        </p:spPr>
      </p:sp>
      <p:sp>
        <p:nvSpPr>
          <p:cNvPr id="237" name="Google Shape;237;p26"/>
          <p:cNvSpPr>
            <a:spLocks noGrp="1"/>
          </p:cNvSpPr>
          <p:nvPr>
            <p:ph type="pic" idx="5"/>
          </p:nvPr>
        </p:nvSpPr>
        <p:spPr>
          <a:xfrm>
            <a:off x="8304000" y="630978"/>
            <a:ext cx="3888000" cy="2844000"/>
          </a:xfrm>
          <a:prstGeom prst="rect">
            <a:avLst/>
          </a:prstGeom>
          <a:solidFill>
            <a:schemeClr val="lt2"/>
          </a:solidFill>
          <a:ln>
            <a:noFill/>
          </a:ln>
        </p:spPr>
      </p:sp>
      <p:sp>
        <p:nvSpPr>
          <p:cNvPr id="238" name="Google Shape;238;p26"/>
          <p:cNvSpPr>
            <a:spLocks noGrp="1"/>
          </p:cNvSpPr>
          <p:nvPr>
            <p:ph type="pic" idx="6"/>
          </p:nvPr>
        </p:nvSpPr>
        <p:spPr>
          <a:xfrm>
            <a:off x="8304000" y="3485752"/>
            <a:ext cx="3888000" cy="2844000"/>
          </a:xfrm>
          <a:prstGeom prst="rect">
            <a:avLst/>
          </a:prstGeom>
          <a:solidFill>
            <a:schemeClr val="lt2"/>
          </a:solidFill>
          <a:ln>
            <a:noFill/>
          </a:ln>
        </p:spPr>
      </p:sp>
      <p:sp>
        <p:nvSpPr>
          <p:cNvPr id="239" name="Google Shape;239;p26"/>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40" name="Google Shape;240;p26"/>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241" name="Google Shape;241;p26"/>
          <p:cNvSpPr txBox="1">
            <a:spLocks noGrp="1"/>
          </p:cNvSpPr>
          <p:nvPr>
            <p:ph type="title"/>
          </p:nvPr>
        </p:nvSpPr>
        <p:spPr>
          <a:xfrm>
            <a:off x="695326" y="1052736"/>
            <a:ext cx="3384549" cy="1008112"/>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6"/>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p26"/>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26"/>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Column Text &amp; Images">
  <p:cSld name="Three Column Text &amp; Images">
    <p:spTree>
      <p:nvGrpSpPr>
        <p:cNvPr id="1" name="Shape 245"/>
        <p:cNvGrpSpPr/>
        <p:nvPr/>
      </p:nvGrpSpPr>
      <p:grpSpPr>
        <a:xfrm>
          <a:off x="0" y="0"/>
          <a:ext cx="0" cy="0"/>
          <a:chOff x="0" y="0"/>
          <a:chExt cx="0" cy="0"/>
        </a:xfrm>
      </p:grpSpPr>
      <p:sp>
        <p:nvSpPr>
          <p:cNvPr id="246" name="Google Shape;246;p27"/>
          <p:cNvSpPr>
            <a:spLocks noGrp="1"/>
          </p:cNvSpPr>
          <p:nvPr>
            <p:ph type="pic" idx="2"/>
          </p:nvPr>
        </p:nvSpPr>
        <p:spPr>
          <a:xfrm>
            <a:off x="695326" y="3447000"/>
            <a:ext cx="3384000" cy="2861725"/>
          </a:xfrm>
          <a:prstGeom prst="rect">
            <a:avLst/>
          </a:prstGeom>
          <a:solidFill>
            <a:schemeClr val="lt2"/>
          </a:solidFill>
          <a:ln>
            <a:noFill/>
          </a:ln>
        </p:spPr>
      </p:sp>
      <p:sp>
        <p:nvSpPr>
          <p:cNvPr id="247" name="Google Shape;247;p27"/>
          <p:cNvSpPr>
            <a:spLocks noGrp="1"/>
          </p:cNvSpPr>
          <p:nvPr>
            <p:ph type="pic" idx="3"/>
          </p:nvPr>
        </p:nvSpPr>
        <p:spPr>
          <a:xfrm>
            <a:off x="4409626" y="3447000"/>
            <a:ext cx="3384000" cy="2861725"/>
          </a:xfrm>
          <a:prstGeom prst="rect">
            <a:avLst/>
          </a:prstGeom>
          <a:solidFill>
            <a:schemeClr val="lt2"/>
          </a:solidFill>
          <a:ln>
            <a:noFill/>
          </a:ln>
        </p:spPr>
      </p:sp>
      <p:sp>
        <p:nvSpPr>
          <p:cNvPr id="248" name="Google Shape;248;p27"/>
          <p:cNvSpPr>
            <a:spLocks noGrp="1"/>
          </p:cNvSpPr>
          <p:nvPr>
            <p:ph type="pic" idx="4"/>
          </p:nvPr>
        </p:nvSpPr>
        <p:spPr>
          <a:xfrm>
            <a:off x="8112676" y="3446253"/>
            <a:ext cx="3384000" cy="2861725"/>
          </a:xfrm>
          <a:prstGeom prst="rect">
            <a:avLst/>
          </a:prstGeom>
          <a:solidFill>
            <a:schemeClr val="lt2"/>
          </a:solidFill>
          <a:ln>
            <a:noFill/>
          </a:ln>
        </p:spPr>
      </p:sp>
      <p:sp>
        <p:nvSpPr>
          <p:cNvPr id="249" name="Google Shape;249;p27"/>
          <p:cNvSpPr txBox="1">
            <a:spLocks noGrp="1"/>
          </p:cNvSpPr>
          <p:nvPr>
            <p:ph type="body" idx="1"/>
          </p:nvPr>
        </p:nvSpPr>
        <p:spPr>
          <a:xfrm>
            <a:off x="695325" y="1700212"/>
            <a:ext cx="3384000" cy="172878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SzPts val="1800"/>
              <a:buNone/>
              <a:defRPr/>
            </a:lvl1pPr>
            <a:lvl2pPr marL="914400" lvl="1" indent="-342900" algn="l">
              <a:lnSpc>
                <a:spcPct val="100000"/>
              </a:lnSpc>
              <a:spcBef>
                <a:spcPts val="300"/>
              </a:spcBef>
              <a:spcAft>
                <a:spcPts val="0"/>
              </a:spcAft>
              <a:buClr>
                <a:schemeClr val="accent1"/>
              </a:buClr>
              <a:buSzPts val="1800"/>
              <a:buFont typeface="Arial"/>
              <a:buChar char="•"/>
              <a:defRPr/>
            </a:lvl2pPr>
            <a:lvl3pPr marL="1371600" lvl="2" indent="-228600" algn="l">
              <a:lnSpc>
                <a:spcPct val="110000"/>
              </a:lnSpc>
              <a:spcBef>
                <a:spcPts val="300"/>
              </a:spcBef>
              <a:spcAft>
                <a:spcPts val="0"/>
              </a:spcAft>
              <a:buClr>
                <a:schemeClr val="dk1"/>
              </a:buClr>
              <a:buSzPts val="1800"/>
              <a:buFont typeface="Arial"/>
              <a:buNone/>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0" name="Google Shape;250;p27"/>
          <p:cNvSpPr txBox="1">
            <a:spLocks noGrp="1"/>
          </p:cNvSpPr>
          <p:nvPr>
            <p:ph type="body" idx="5"/>
          </p:nvPr>
        </p:nvSpPr>
        <p:spPr>
          <a:xfrm>
            <a:off x="4409626" y="1700212"/>
            <a:ext cx="3384000" cy="172878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SzPts val="1800"/>
              <a:buNone/>
              <a:defRPr/>
            </a:lvl1pPr>
            <a:lvl2pPr marL="914400" lvl="1" indent="-342900" algn="l">
              <a:lnSpc>
                <a:spcPct val="100000"/>
              </a:lnSpc>
              <a:spcBef>
                <a:spcPts val="300"/>
              </a:spcBef>
              <a:spcAft>
                <a:spcPts val="0"/>
              </a:spcAft>
              <a:buClr>
                <a:schemeClr val="accent1"/>
              </a:buClr>
              <a:buSzPts val="1800"/>
              <a:buFont typeface="Arial"/>
              <a:buChar char="•"/>
              <a:defRPr/>
            </a:lvl2pPr>
            <a:lvl3pPr marL="1371600" lvl="2" indent="-342900" algn="l">
              <a:lnSpc>
                <a:spcPct val="110000"/>
              </a:lnSpc>
              <a:spcBef>
                <a:spcPts val="300"/>
              </a:spcBef>
              <a:spcAft>
                <a:spcPts val="0"/>
              </a:spcAft>
              <a:buClr>
                <a:schemeClr val="dk1"/>
              </a:buClr>
              <a:buSzPts val="1800"/>
              <a:buFont typeface="Arial"/>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1" name="Google Shape;251;p27"/>
          <p:cNvSpPr txBox="1">
            <a:spLocks noGrp="1"/>
          </p:cNvSpPr>
          <p:nvPr>
            <p:ph type="body" idx="6"/>
          </p:nvPr>
        </p:nvSpPr>
        <p:spPr>
          <a:xfrm>
            <a:off x="8112676" y="1700212"/>
            <a:ext cx="3384000" cy="172878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SzPts val="1800"/>
              <a:buNone/>
              <a:defRPr/>
            </a:lvl1pPr>
            <a:lvl2pPr marL="914400" lvl="1" indent="-342900" algn="l">
              <a:lnSpc>
                <a:spcPct val="100000"/>
              </a:lnSpc>
              <a:spcBef>
                <a:spcPts val="300"/>
              </a:spcBef>
              <a:spcAft>
                <a:spcPts val="0"/>
              </a:spcAft>
              <a:buClr>
                <a:schemeClr val="accent1"/>
              </a:buClr>
              <a:buSzPts val="1800"/>
              <a:buFont typeface="Arial"/>
              <a:buChar char="•"/>
              <a:defRPr/>
            </a:lvl2pPr>
            <a:lvl3pPr marL="1371600" lvl="2" indent="-342900" algn="l">
              <a:lnSpc>
                <a:spcPct val="110000"/>
              </a:lnSpc>
              <a:spcBef>
                <a:spcPts val="300"/>
              </a:spcBef>
              <a:spcAft>
                <a:spcPts val="0"/>
              </a:spcAft>
              <a:buClr>
                <a:schemeClr val="dk1"/>
              </a:buClr>
              <a:buSzPts val="1800"/>
              <a:buFont typeface="Arial"/>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2" name="Google Shape;252;p27"/>
          <p:cNvSpPr txBox="1">
            <a:spLocks noGrp="1"/>
          </p:cNvSpPr>
          <p:nvPr>
            <p:ph type="body" idx="7"/>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3" name="Google Shape;253;p27"/>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54" name="Google Shape;254;p27"/>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255" name="Google Shape;255;p27"/>
          <p:cNvSpPr txBox="1">
            <a:spLocks noGrp="1"/>
          </p:cNvSpPr>
          <p:nvPr>
            <p:ph type="title"/>
          </p:nvPr>
        </p:nvSpPr>
        <p:spPr>
          <a:xfrm>
            <a:off x="695326" y="1052736"/>
            <a:ext cx="10801350" cy="4690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7"/>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7" name="Google Shape;257;p27"/>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8" name="Google Shape;258;p27"/>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cons &amp; Text">
  <p:cSld name="Icons &amp; Text">
    <p:spTree>
      <p:nvGrpSpPr>
        <p:cNvPr id="1" name="Shape 259"/>
        <p:cNvGrpSpPr/>
        <p:nvPr/>
      </p:nvGrpSpPr>
      <p:grpSpPr>
        <a:xfrm>
          <a:off x="0" y="0"/>
          <a:ext cx="0" cy="0"/>
          <a:chOff x="0" y="0"/>
          <a:chExt cx="0" cy="0"/>
        </a:xfrm>
      </p:grpSpPr>
      <p:sp>
        <p:nvSpPr>
          <p:cNvPr id="260" name="Google Shape;260;p28"/>
          <p:cNvSpPr>
            <a:spLocks noGrp="1"/>
          </p:cNvSpPr>
          <p:nvPr>
            <p:ph type="pic" idx="2"/>
          </p:nvPr>
        </p:nvSpPr>
        <p:spPr>
          <a:xfrm>
            <a:off x="1691720" y="1700808"/>
            <a:ext cx="1439897" cy="1199578"/>
          </a:xfrm>
          <a:prstGeom prst="rect">
            <a:avLst/>
          </a:prstGeom>
          <a:solidFill>
            <a:schemeClr val="lt2"/>
          </a:solidFill>
          <a:ln>
            <a:noFill/>
          </a:ln>
        </p:spPr>
      </p:sp>
      <p:sp>
        <p:nvSpPr>
          <p:cNvPr id="261" name="Google Shape;261;p28"/>
          <p:cNvSpPr txBox="1">
            <a:spLocks noGrp="1"/>
          </p:cNvSpPr>
          <p:nvPr>
            <p:ph type="body" idx="1"/>
          </p:nvPr>
        </p:nvSpPr>
        <p:spPr>
          <a:xfrm>
            <a:off x="719668" y="2996952"/>
            <a:ext cx="3384000" cy="240219"/>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SzPts val="1600"/>
              <a:buNone/>
              <a:defRPr sz="1600" b="1">
                <a:solidFill>
                  <a:schemeClr val="accent1"/>
                </a:solidFill>
              </a:defRPr>
            </a:lvl1pPr>
            <a:lvl2pPr marL="914400" lvl="1" indent="-342900" algn="l">
              <a:lnSpc>
                <a:spcPct val="100000"/>
              </a:lnSpc>
              <a:spcBef>
                <a:spcPts val="300"/>
              </a:spcBef>
              <a:spcAft>
                <a:spcPts val="0"/>
              </a:spcAft>
              <a:buClr>
                <a:schemeClr val="accent1"/>
              </a:buClr>
              <a:buSzPts val="1800"/>
              <a:buFont typeface="Arial"/>
              <a:buChar char="•"/>
              <a:defRPr/>
            </a:lvl2pPr>
            <a:lvl3pPr marL="1371600" lvl="2" indent="-228600" algn="l">
              <a:lnSpc>
                <a:spcPct val="110000"/>
              </a:lnSpc>
              <a:spcBef>
                <a:spcPts val="300"/>
              </a:spcBef>
              <a:spcAft>
                <a:spcPts val="0"/>
              </a:spcAft>
              <a:buClr>
                <a:schemeClr val="dk1"/>
              </a:buClr>
              <a:buSzPts val="1800"/>
              <a:buFont typeface="Arial"/>
              <a:buNone/>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2" name="Google Shape;262;p28"/>
          <p:cNvSpPr txBox="1">
            <a:spLocks noGrp="1"/>
          </p:cNvSpPr>
          <p:nvPr>
            <p:ph type="body" idx="3"/>
          </p:nvPr>
        </p:nvSpPr>
        <p:spPr>
          <a:xfrm>
            <a:off x="719668" y="3271090"/>
            <a:ext cx="3384000" cy="6480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SzPts val="1600"/>
              <a:buNone/>
              <a:defRPr sz="1600"/>
            </a:lvl1pPr>
            <a:lvl2pPr marL="914400" lvl="1" indent="-330200" algn="ctr">
              <a:lnSpc>
                <a:spcPct val="100000"/>
              </a:lnSpc>
              <a:spcBef>
                <a:spcPts val="300"/>
              </a:spcBef>
              <a:spcAft>
                <a:spcPts val="0"/>
              </a:spcAft>
              <a:buClr>
                <a:schemeClr val="accent1"/>
              </a:buClr>
              <a:buSzPts val="1600"/>
              <a:buFont typeface="Arial"/>
              <a:buChar char="•"/>
              <a:defRPr sz="1600"/>
            </a:lvl2pPr>
            <a:lvl3pPr marL="1371600" lvl="2" indent="-342900" algn="l">
              <a:lnSpc>
                <a:spcPct val="110000"/>
              </a:lnSpc>
              <a:spcBef>
                <a:spcPts val="300"/>
              </a:spcBef>
              <a:spcAft>
                <a:spcPts val="0"/>
              </a:spcAft>
              <a:buClr>
                <a:schemeClr val="dk1"/>
              </a:buClr>
              <a:buSzPts val="1800"/>
              <a:buFont typeface="Arial"/>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3" name="Google Shape;263;p28"/>
          <p:cNvSpPr txBox="1">
            <a:spLocks noGrp="1"/>
          </p:cNvSpPr>
          <p:nvPr>
            <p:ph type="body" idx="4"/>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4" name="Google Shape;264;p28"/>
          <p:cNvSpPr>
            <a:spLocks noGrp="1"/>
          </p:cNvSpPr>
          <p:nvPr>
            <p:ph type="pic" idx="5"/>
          </p:nvPr>
        </p:nvSpPr>
        <p:spPr>
          <a:xfrm>
            <a:off x="5376051" y="1700808"/>
            <a:ext cx="1439897" cy="1199578"/>
          </a:xfrm>
          <a:prstGeom prst="rect">
            <a:avLst/>
          </a:prstGeom>
          <a:solidFill>
            <a:schemeClr val="lt2"/>
          </a:solidFill>
          <a:ln>
            <a:noFill/>
          </a:ln>
        </p:spPr>
      </p:sp>
      <p:sp>
        <p:nvSpPr>
          <p:cNvPr id="265" name="Google Shape;265;p28"/>
          <p:cNvSpPr txBox="1">
            <a:spLocks noGrp="1"/>
          </p:cNvSpPr>
          <p:nvPr>
            <p:ph type="body" idx="6"/>
          </p:nvPr>
        </p:nvSpPr>
        <p:spPr>
          <a:xfrm>
            <a:off x="4403999" y="2996952"/>
            <a:ext cx="3384000" cy="240219"/>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SzPts val="1600"/>
              <a:buNone/>
              <a:defRPr sz="1600" b="1">
                <a:solidFill>
                  <a:schemeClr val="accent1"/>
                </a:solidFill>
              </a:defRPr>
            </a:lvl1pPr>
            <a:lvl2pPr marL="914400" lvl="1" indent="-342900" algn="l">
              <a:lnSpc>
                <a:spcPct val="100000"/>
              </a:lnSpc>
              <a:spcBef>
                <a:spcPts val="300"/>
              </a:spcBef>
              <a:spcAft>
                <a:spcPts val="0"/>
              </a:spcAft>
              <a:buClr>
                <a:schemeClr val="accent1"/>
              </a:buClr>
              <a:buSzPts val="1800"/>
              <a:buFont typeface="Arial"/>
              <a:buChar char="•"/>
              <a:defRPr/>
            </a:lvl2pPr>
            <a:lvl3pPr marL="1371600" lvl="2" indent="-228600" algn="l">
              <a:lnSpc>
                <a:spcPct val="110000"/>
              </a:lnSpc>
              <a:spcBef>
                <a:spcPts val="300"/>
              </a:spcBef>
              <a:spcAft>
                <a:spcPts val="0"/>
              </a:spcAft>
              <a:buClr>
                <a:schemeClr val="dk1"/>
              </a:buClr>
              <a:buSzPts val="1800"/>
              <a:buFont typeface="Arial"/>
              <a:buNone/>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6" name="Google Shape;266;p28"/>
          <p:cNvSpPr txBox="1">
            <a:spLocks noGrp="1"/>
          </p:cNvSpPr>
          <p:nvPr>
            <p:ph type="body" idx="7"/>
          </p:nvPr>
        </p:nvSpPr>
        <p:spPr>
          <a:xfrm>
            <a:off x="4403999" y="3271090"/>
            <a:ext cx="3384000" cy="6480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SzPts val="1600"/>
              <a:buNone/>
              <a:defRPr sz="1600"/>
            </a:lvl1pPr>
            <a:lvl2pPr marL="914400" lvl="1" indent="-330200" algn="ctr">
              <a:lnSpc>
                <a:spcPct val="100000"/>
              </a:lnSpc>
              <a:spcBef>
                <a:spcPts val="300"/>
              </a:spcBef>
              <a:spcAft>
                <a:spcPts val="0"/>
              </a:spcAft>
              <a:buClr>
                <a:schemeClr val="accent1"/>
              </a:buClr>
              <a:buSzPts val="1600"/>
              <a:buFont typeface="Arial"/>
              <a:buChar char="•"/>
              <a:defRPr sz="1600"/>
            </a:lvl2pPr>
            <a:lvl3pPr marL="1371600" lvl="2" indent="-342900" algn="l">
              <a:lnSpc>
                <a:spcPct val="110000"/>
              </a:lnSpc>
              <a:spcBef>
                <a:spcPts val="300"/>
              </a:spcBef>
              <a:spcAft>
                <a:spcPts val="0"/>
              </a:spcAft>
              <a:buClr>
                <a:schemeClr val="dk1"/>
              </a:buClr>
              <a:buSzPts val="1800"/>
              <a:buFont typeface="Arial"/>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7" name="Google Shape;267;p28"/>
          <p:cNvSpPr>
            <a:spLocks noGrp="1"/>
          </p:cNvSpPr>
          <p:nvPr>
            <p:ph type="pic" idx="8"/>
          </p:nvPr>
        </p:nvSpPr>
        <p:spPr>
          <a:xfrm>
            <a:off x="9063158" y="1700907"/>
            <a:ext cx="1439897" cy="1199578"/>
          </a:xfrm>
          <a:prstGeom prst="rect">
            <a:avLst/>
          </a:prstGeom>
          <a:solidFill>
            <a:schemeClr val="lt2"/>
          </a:solidFill>
          <a:ln>
            <a:noFill/>
          </a:ln>
        </p:spPr>
      </p:sp>
      <p:sp>
        <p:nvSpPr>
          <p:cNvPr id="268" name="Google Shape;268;p28"/>
          <p:cNvSpPr txBox="1">
            <a:spLocks noGrp="1"/>
          </p:cNvSpPr>
          <p:nvPr>
            <p:ph type="body" idx="9"/>
          </p:nvPr>
        </p:nvSpPr>
        <p:spPr>
          <a:xfrm>
            <a:off x="8091106" y="2997051"/>
            <a:ext cx="3384000" cy="240219"/>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SzPts val="1600"/>
              <a:buNone/>
              <a:defRPr sz="1600" b="1">
                <a:solidFill>
                  <a:schemeClr val="accent1"/>
                </a:solidFill>
              </a:defRPr>
            </a:lvl1pPr>
            <a:lvl2pPr marL="914400" lvl="1" indent="-342900" algn="l">
              <a:lnSpc>
                <a:spcPct val="100000"/>
              </a:lnSpc>
              <a:spcBef>
                <a:spcPts val="300"/>
              </a:spcBef>
              <a:spcAft>
                <a:spcPts val="0"/>
              </a:spcAft>
              <a:buClr>
                <a:schemeClr val="accent1"/>
              </a:buClr>
              <a:buSzPts val="1800"/>
              <a:buFont typeface="Arial"/>
              <a:buChar char="•"/>
              <a:defRPr/>
            </a:lvl2pPr>
            <a:lvl3pPr marL="1371600" lvl="2" indent="-228600" algn="l">
              <a:lnSpc>
                <a:spcPct val="110000"/>
              </a:lnSpc>
              <a:spcBef>
                <a:spcPts val="300"/>
              </a:spcBef>
              <a:spcAft>
                <a:spcPts val="0"/>
              </a:spcAft>
              <a:buClr>
                <a:schemeClr val="dk1"/>
              </a:buClr>
              <a:buSzPts val="1800"/>
              <a:buFont typeface="Arial"/>
              <a:buNone/>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9" name="Google Shape;269;p28"/>
          <p:cNvSpPr txBox="1">
            <a:spLocks noGrp="1"/>
          </p:cNvSpPr>
          <p:nvPr>
            <p:ph type="body" idx="13"/>
          </p:nvPr>
        </p:nvSpPr>
        <p:spPr>
          <a:xfrm>
            <a:off x="8091106" y="3271189"/>
            <a:ext cx="3384000" cy="6480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SzPts val="1600"/>
              <a:buNone/>
              <a:defRPr sz="1600"/>
            </a:lvl1pPr>
            <a:lvl2pPr marL="914400" lvl="1" indent="-330200" algn="ctr">
              <a:lnSpc>
                <a:spcPct val="100000"/>
              </a:lnSpc>
              <a:spcBef>
                <a:spcPts val="300"/>
              </a:spcBef>
              <a:spcAft>
                <a:spcPts val="0"/>
              </a:spcAft>
              <a:buClr>
                <a:schemeClr val="accent1"/>
              </a:buClr>
              <a:buSzPts val="1600"/>
              <a:buFont typeface="Arial"/>
              <a:buChar char="•"/>
              <a:defRPr sz="1600"/>
            </a:lvl2pPr>
            <a:lvl3pPr marL="1371600" lvl="2" indent="-342900" algn="l">
              <a:lnSpc>
                <a:spcPct val="110000"/>
              </a:lnSpc>
              <a:spcBef>
                <a:spcPts val="300"/>
              </a:spcBef>
              <a:spcAft>
                <a:spcPts val="0"/>
              </a:spcAft>
              <a:buClr>
                <a:schemeClr val="dk1"/>
              </a:buClr>
              <a:buSzPts val="1800"/>
              <a:buFont typeface="Arial"/>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0" name="Google Shape;270;p28"/>
          <p:cNvSpPr>
            <a:spLocks noGrp="1"/>
          </p:cNvSpPr>
          <p:nvPr>
            <p:ph type="pic" idx="14"/>
          </p:nvPr>
        </p:nvSpPr>
        <p:spPr>
          <a:xfrm>
            <a:off x="1691720" y="4077242"/>
            <a:ext cx="1439897" cy="1199578"/>
          </a:xfrm>
          <a:prstGeom prst="rect">
            <a:avLst/>
          </a:prstGeom>
          <a:solidFill>
            <a:schemeClr val="lt2"/>
          </a:solidFill>
          <a:ln>
            <a:noFill/>
          </a:ln>
        </p:spPr>
      </p:sp>
      <p:sp>
        <p:nvSpPr>
          <p:cNvPr id="271" name="Google Shape;271;p28"/>
          <p:cNvSpPr txBox="1">
            <a:spLocks noGrp="1"/>
          </p:cNvSpPr>
          <p:nvPr>
            <p:ph type="body" idx="15"/>
          </p:nvPr>
        </p:nvSpPr>
        <p:spPr>
          <a:xfrm>
            <a:off x="719668" y="5373386"/>
            <a:ext cx="3384000" cy="240219"/>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SzPts val="1600"/>
              <a:buNone/>
              <a:defRPr sz="1600" b="1">
                <a:solidFill>
                  <a:schemeClr val="accent1"/>
                </a:solidFill>
              </a:defRPr>
            </a:lvl1pPr>
            <a:lvl2pPr marL="914400" lvl="1" indent="-342900" algn="l">
              <a:lnSpc>
                <a:spcPct val="100000"/>
              </a:lnSpc>
              <a:spcBef>
                <a:spcPts val="300"/>
              </a:spcBef>
              <a:spcAft>
                <a:spcPts val="0"/>
              </a:spcAft>
              <a:buClr>
                <a:schemeClr val="accent1"/>
              </a:buClr>
              <a:buSzPts val="1800"/>
              <a:buFont typeface="Arial"/>
              <a:buChar char="•"/>
              <a:defRPr/>
            </a:lvl2pPr>
            <a:lvl3pPr marL="1371600" lvl="2" indent="-228600" algn="l">
              <a:lnSpc>
                <a:spcPct val="110000"/>
              </a:lnSpc>
              <a:spcBef>
                <a:spcPts val="300"/>
              </a:spcBef>
              <a:spcAft>
                <a:spcPts val="0"/>
              </a:spcAft>
              <a:buClr>
                <a:schemeClr val="dk1"/>
              </a:buClr>
              <a:buSzPts val="1800"/>
              <a:buFont typeface="Arial"/>
              <a:buNone/>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2" name="Google Shape;272;p28"/>
          <p:cNvSpPr txBox="1">
            <a:spLocks noGrp="1"/>
          </p:cNvSpPr>
          <p:nvPr>
            <p:ph type="body" idx="16"/>
          </p:nvPr>
        </p:nvSpPr>
        <p:spPr>
          <a:xfrm>
            <a:off x="719668" y="5647524"/>
            <a:ext cx="3384000" cy="6480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SzPts val="1600"/>
              <a:buNone/>
              <a:defRPr sz="1600"/>
            </a:lvl1pPr>
            <a:lvl2pPr marL="914400" lvl="1" indent="-330200" algn="ctr">
              <a:lnSpc>
                <a:spcPct val="100000"/>
              </a:lnSpc>
              <a:spcBef>
                <a:spcPts val="300"/>
              </a:spcBef>
              <a:spcAft>
                <a:spcPts val="0"/>
              </a:spcAft>
              <a:buClr>
                <a:schemeClr val="accent1"/>
              </a:buClr>
              <a:buSzPts val="1600"/>
              <a:buFont typeface="Arial"/>
              <a:buChar char="•"/>
              <a:defRPr sz="1600"/>
            </a:lvl2pPr>
            <a:lvl3pPr marL="1371600" lvl="2" indent="-342900" algn="l">
              <a:lnSpc>
                <a:spcPct val="110000"/>
              </a:lnSpc>
              <a:spcBef>
                <a:spcPts val="300"/>
              </a:spcBef>
              <a:spcAft>
                <a:spcPts val="0"/>
              </a:spcAft>
              <a:buClr>
                <a:schemeClr val="dk1"/>
              </a:buClr>
              <a:buSzPts val="1800"/>
              <a:buFont typeface="Arial"/>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3" name="Google Shape;273;p28"/>
          <p:cNvSpPr>
            <a:spLocks noGrp="1"/>
          </p:cNvSpPr>
          <p:nvPr>
            <p:ph type="pic" idx="17"/>
          </p:nvPr>
        </p:nvSpPr>
        <p:spPr>
          <a:xfrm>
            <a:off x="5376051" y="4077242"/>
            <a:ext cx="1439897" cy="1199578"/>
          </a:xfrm>
          <a:prstGeom prst="rect">
            <a:avLst/>
          </a:prstGeom>
          <a:solidFill>
            <a:schemeClr val="lt2"/>
          </a:solidFill>
          <a:ln>
            <a:noFill/>
          </a:ln>
        </p:spPr>
      </p:sp>
      <p:sp>
        <p:nvSpPr>
          <p:cNvPr id="274" name="Google Shape;274;p28"/>
          <p:cNvSpPr txBox="1">
            <a:spLocks noGrp="1"/>
          </p:cNvSpPr>
          <p:nvPr>
            <p:ph type="body" idx="18"/>
          </p:nvPr>
        </p:nvSpPr>
        <p:spPr>
          <a:xfrm>
            <a:off x="4403999" y="5373386"/>
            <a:ext cx="3384000" cy="240219"/>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SzPts val="1600"/>
              <a:buNone/>
              <a:defRPr sz="1600" b="1">
                <a:solidFill>
                  <a:schemeClr val="accent1"/>
                </a:solidFill>
              </a:defRPr>
            </a:lvl1pPr>
            <a:lvl2pPr marL="914400" lvl="1" indent="-342900" algn="l">
              <a:lnSpc>
                <a:spcPct val="100000"/>
              </a:lnSpc>
              <a:spcBef>
                <a:spcPts val="300"/>
              </a:spcBef>
              <a:spcAft>
                <a:spcPts val="0"/>
              </a:spcAft>
              <a:buClr>
                <a:schemeClr val="accent1"/>
              </a:buClr>
              <a:buSzPts val="1800"/>
              <a:buFont typeface="Arial"/>
              <a:buChar char="•"/>
              <a:defRPr/>
            </a:lvl2pPr>
            <a:lvl3pPr marL="1371600" lvl="2" indent="-228600" algn="l">
              <a:lnSpc>
                <a:spcPct val="110000"/>
              </a:lnSpc>
              <a:spcBef>
                <a:spcPts val="300"/>
              </a:spcBef>
              <a:spcAft>
                <a:spcPts val="0"/>
              </a:spcAft>
              <a:buClr>
                <a:schemeClr val="dk1"/>
              </a:buClr>
              <a:buSzPts val="1800"/>
              <a:buFont typeface="Arial"/>
              <a:buNone/>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5" name="Google Shape;275;p28"/>
          <p:cNvSpPr txBox="1">
            <a:spLocks noGrp="1"/>
          </p:cNvSpPr>
          <p:nvPr>
            <p:ph type="body" idx="19"/>
          </p:nvPr>
        </p:nvSpPr>
        <p:spPr>
          <a:xfrm>
            <a:off x="4403999" y="5647524"/>
            <a:ext cx="3384000" cy="6480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SzPts val="1600"/>
              <a:buNone/>
              <a:defRPr sz="1600"/>
            </a:lvl1pPr>
            <a:lvl2pPr marL="914400" lvl="1" indent="-330200" algn="ctr">
              <a:lnSpc>
                <a:spcPct val="100000"/>
              </a:lnSpc>
              <a:spcBef>
                <a:spcPts val="300"/>
              </a:spcBef>
              <a:spcAft>
                <a:spcPts val="0"/>
              </a:spcAft>
              <a:buClr>
                <a:schemeClr val="accent1"/>
              </a:buClr>
              <a:buSzPts val="1600"/>
              <a:buFont typeface="Arial"/>
              <a:buChar char="•"/>
              <a:defRPr sz="1600"/>
            </a:lvl2pPr>
            <a:lvl3pPr marL="1371600" lvl="2" indent="-342900" algn="l">
              <a:lnSpc>
                <a:spcPct val="110000"/>
              </a:lnSpc>
              <a:spcBef>
                <a:spcPts val="300"/>
              </a:spcBef>
              <a:spcAft>
                <a:spcPts val="0"/>
              </a:spcAft>
              <a:buClr>
                <a:schemeClr val="dk1"/>
              </a:buClr>
              <a:buSzPts val="1800"/>
              <a:buFont typeface="Arial"/>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6" name="Google Shape;276;p28"/>
          <p:cNvSpPr>
            <a:spLocks noGrp="1"/>
          </p:cNvSpPr>
          <p:nvPr>
            <p:ph type="pic" idx="20"/>
          </p:nvPr>
        </p:nvSpPr>
        <p:spPr>
          <a:xfrm>
            <a:off x="9063158" y="4077341"/>
            <a:ext cx="1439897" cy="1199578"/>
          </a:xfrm>
          <a:prstGeom prst="rect">
            <a:avLst/>
          </a:prstGeom>
          <a:solidFill>
            <a:schemeClr val="lt2"/>
          </a:solidFill>
          <a:ln>
            <a:noFill/>
          </a:ln>
        </p:spPr>
      </p:sp>
      <p:sp>
        <p:nvSpPr>
          <p:cNvPr id="277" name="Google Shape;277;p28"/>
          <p:cNvSpPr txBox="1">
            <a:spLocks noGrp="1"/>
          </p:cNvSpPr>
          <p:nvPr>
            <p:ph type="body" idx="21"/>
          </p:nvPr>
        </p:nvSpPr>
        <p:spPr>
          <a:xfrm>
            <a:off x="8091106" y="5373485"/>
            <a:ext cx="3384000" cy="240219"/>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SzPts val="1600"/>
              <a:buNone/>
              <a:defRPr sz="1600" b="1">
                <a:solidFill>
                  <a:schemeClr val="accent1"/>
                </a:solidFill>
              </a:defRPr>
            </a:lvl1pPr>
            <a:lvl2pPr marL="914400" lvl="1" indent="-342900" algn="l">
              <a:lnSpc>
                <a:spcPct val="100000"/>
              </a:lnSpc>
              <a:spcBef>
                <a:spcPts val="300"/>
              </a:spcBef>
              <a:spcAft>
                <a:spcPts val="0"/>
              </a:spcAft>
              <a:buClr>
                <a:schemeClr val="accent1"/>
              </a:buClr>
              <a:buSzPts val="1800"/>
              <a:buFont typeface="Arial"/>
              <a:buChar char="•"/>
              <a:defRPr/>
            </a:lvl2pPr>
            <a:lvl3pPr marL="1371600" lvl="2" indent="-228600" algn="l">
              <a:lnSpc>
                <a:spcPct val="110000"/>
              </a:lnSpc>
              <a:spcBef>
                <a:spcPts val="300"/>
              </a:spcBef>
              <a:spcAft>
                <a:spcPts val="0"/>
              </a:spcAft>
              <a:buClr>
                <a:schemeClr val="dk1"/>
              </a:buClr>
              <a:buSzPts val="1800"/>
              <a:buFont typeface="Arial"/>
              <a:buNone/>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8" name="Google Shape;278;p28"/>
          <p:cNvSpPr txBox="1">
            <a:spLocks noGrp="1"/>
          </p:cNvSpPr>
          <p:nvPr>
            <p:ph type="body" idx="22"/>
          </p:nvPr>
        </p:nvSpPr>
        <p:spPr>
          <a:xfrm>
            <a:off x="8091106" y="5647623"/>
            <a:ext cx="3384000" cy="6480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SzPts val="1600"/>
              <a:buNone/>
              <a:defRPr sz="1600"/>
            </a:lvl1pPr>
            <a:lvl2pPr marL="914400" lvl="1" indent="-330200" algn="ctr">
              <a:lnSpc>
                <a:spcPct val="100000"/>
              </a:lnSpc>
              <a:spcBef>
                <a:spcPts val="300"/>
              </a:spcBef>
              <a:spcAft>
                <a:spcPts val="0"/>
              </a:spcAft>
              <a:buClr>
                <a:schemeClr val="accent1"/>
              </a:buClr>
              <a:buSzPts val="1600"/>
              <a:buFont typeface="Arial"/>
              <a:buChar char="•"/>
              <a:defRPr sz="1600"/>
            </a:lvl2pPr>
            <a:lvl3pPr marL="1371600" lvl="2" indent="-342900" algn="l">
              <a:lnSpc>
                <a:spcPct val="110000"/>
              </a:lnSpc>
              <a:spcBef>
                <a:spcPts val="300"/>
              </a:spcBef>
              <a:spcAft>
                <a:spcPts val="0"/>
              </a:spcAft>
              <a:buClr>
                <a:schemeClr val="dk1"/>
              </a:buClr>
              <a:buSzPts val="1800"/>
              <a:buFont typeface="Arial"/>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9" name="Google Shape;279;p28"/>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80" name="Google Shape;280;p28"/>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281" name="Google Shape;281;p28"/>
          <p:cNvSpPr txBox="1">
            <a:spLocks noGrp="1"/>
          </p:cNvSpPr>
          <p:nvPr>
            <p:ph type="title"/>
          </p:nvPr>
        </p:nvSpPr>
        <p:spPr>
          <a:xfrm>
            <a:off x="695326" y="1052736"/>
            <a:ext cx="10801350" cy="4690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28"/>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3" name="Google Shape;283;p28"/>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28"/>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rder">
  <p:cSld name="Order">
    <p:spTree>
      <p:nvGrpSpPr>
        <p:cNvPr id="1" name="Shape 285"/>
        <p:cNvGrpSpPr/>
        <p:nvPr/>
      </p:nvGrpSpPr>
      <p:grpSpPr>
        <a:xfrm>
          <a:off x="0" y="0"/>
          <a:ext cx="0" cy="0"/>
          <a:chOff x="0" y="0"/>
          <a:chExt cx="0" cy="0"/>
        </a:xfrm>
      </p:grpSpPr>
      <p:sp>
        <p:nvSpPr>
          <p:cNvPr id="286" name="Google Shape;286;p29"/>
          <p:cNvSpPr txBox="1">
            <a:spLocks noGrp="1"/>
          </p:cNvSpPr>
          <p:nvPr>
            <p:ph type="body" idx="1"/>
          </p:nvPr>
        </p:nvSpPr>
        <p:spPr>
          <a:xfrm>
            <a:off x="1079170" y="1917008"/>
            <a:ext cx="1584308" cy="1584000"/>
          </a:xfrm>
          <a:prstGeom prst="rect">
            <a:avLst/>
          </a:prstGeom>
          <a:solidFill>
            <a:schemeClr val="accent1"/>
          </a:solidFill>
          <a:ln>
            <a:noFill/>
          </a:ln>
        </p:spPr>
        <p:txBody>
          <a:bodyPr spcFirstLastPara="1" wrap="square" lIns="72000" tIns="72000" rIns="72000" bIns="72000" anchor="ctr" anchorCtr="0">
            <a:normAutofit/>
          </a:bodyPr>
          <a:lstStyle>
            <a:lvl1pPr marL="457200" lvl="0" indent="-228600" algn="ctr">
              <a:lnSpc>
                <a:spcPct val="100000"/>
              </a:lnSpc>
              <a:spcBef>
                <a:spcPts val="300"/>
              </a:spcBef>
              <a:spcAft>
                <a:spcPts val="0"/>
              </a:spcAft>
              <a:buSzPts val="2800"/>
              <a:buNone/>
              <a:defRPr sz="2800" b="1">
                <a:solidFill>
                  <a:schemeClr val="lt1"/>
                </a:solidFill>
              </a:defRPr>
            </a:lvl1pPr>
            <a:lvl2pPr marL="914400" lvl="1" indent="-342900" algn="ctr">
              <a:lnSpc>
                <a:spcPct val="100000"/>
              </a:lnSpc>
              <a:spcBef>
                <a:spcPts val="300"/>
              </a:spcBef>
              <a:spcAft>
                <a:spcPts val="0"/>
              </a:spcAft>
              <a:buClr>
                <a:schemeClr val="accent1"/>
              </a:buClr>
              <a:buSzPts val="1800"/>
              <a:buFont typeface="Arial"/>
              <a:buChar char="•"/>
              <a:defRPr/>
            </a:lvl2pPr>
            <a:lvl3pPr marL="1371600" lvl="2" indent="-342900" algn="l">
              <a:lnSpc>
                <a:spcPct val="110000"/>
              </a:lnSpc>
              <a:spcBef>
                <a:spcPts val="300"/>
              </a:spcBef>
              <a:spcAft>
                <a:spcPts val="0"/>
              </a:spcAft>
              <a:buClr>
                <a:schemeClr val="dk1"/>
              </a:buClr>
              <a:buSzPts val="1800"/>
              <a:buFont typeface="Arial"/>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7" name="Google Shape;287;p29"/>
          <p:cNvSpPr txBox="1">
            <a:spLocks noGrp="1"/>
          </p:cNvSpPr>
          <p:nvPr>
            <p:ph type="body" idx="2"/>
          </p:nvPr>
        </p:nvSpPr>
        <p:spPr>
          <a:xfrm>
            <a:off x="695326" y="3861048"/>
            <a:ext cx="2351996" cy="240219"/>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SzPts val="1600"/>
              <a:buNone/>
              <a:defRPr sz="1600" b="1">
                <a:solidFill>
                  <a:schemeClr val="accent1"/>
                </a:solidFill>
              </a:defRPr>
            </a:lvl1pPr>
            <a:lvl2pPr marL="914400" lvl="1" indent="-342900" algn="l">
              <a:lnSpc>
                <a:spcPct val="100000"/>
              </a:lnSpc>
              <a:spcBef>
                <a:spcPts val="300"/>
              </a:spcBef>
              <a:spcAft>
                <a:spcPts val="0"/>
              </a:spcAft>
              <a:buClr>
                <a:schemeClr val="accent1"/>
              </a:buClr>
              <a:buSzPts val="1800"/>
              <a:buFont typeface="Arial"/>
              <a:buChar char="•"/>
              <a:defRPr/>
            </a:lvl2pPr>
            <a:lvl3pPr marL="1371600" lvl="2" indent="-228600" algn="l">
              <a:lnSpc>
                <a:spcPct val="110000"/>
              </a:lnSpc>
              <a:spcBef>
                <a:spcPts val="300"/>
              </a:spcBef>
              <a:spcAft>
                <a:spcPts val="0"/>
              </a:spcAft>
              <a:buClr>
                <a:schemeClr val="dk1"/>
              </a:buClr>
              <a:buSzPts val="1800"/>
              <a:buFont typeface="Arial"/>
              <a:buNone/>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8" name="Google Shape;288;p29"/>
          <p:cNvSpPr txBox="1">
            <a:spLocks noGrp="1"/>
          </p:cNvSpPr>
          <p:nvPr>
            <p:ph type="body" idx="3"/>
          </p:nvPr>
        </p:nvSpPr>
        <p:spPr>
          <a:xfrm>
            <a:off x="695326" y="4135186"/>
            <a:ext cx="2351996" cy="1516648"/>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SzPts val="1600"/>
              <a:buNone/>
              <a:defRPr sz="1600"/>
            </a:lvl1pPr>
            <a:lvl2pPr marL="914400" lvl="1" indent="-330200" algn="ctr">
              <a:lnSpc>
                <a:spcPct val="100000"/>
              </a:lnSpc>
              <a:spcBef>
                <a:spcPts val="300"/>
              </a:spcBef>
              <a:spcAft>
                <a:spcPts val="0"/>
              </a:spcAft>
              <a:buClr>
                <a:schemeClr val="accent1"/>
              </a:buClr>
              <a:buSzPts val="1600"/>
              <a:buFont typeface="Arial"/>
              <a:buChar char="•"/>
              <a:defRPr sz="1600"/>
            </a:lvl2pPr>
            <a:lvl3pPr marL="1371600" lvl="2" indent="-342900" algn="l">
              <a:lnSpc>
                <a:spcPct val="110000"/>
              </a:lnSpc>
              <a:spcBef>
                <a:spcPts val="300"/>
              </a:spcBef>
              <a:spcAft>
                <a:spcPts val="0"/>
              </a:spcAft>
              <a:buClr>
                <a:schemeClr val="dk1"/>
              </a:buClr>
              <a:buSzPts val="1800"/>
              <a:buFont typeface="Arial"/>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9" name="Google Shape;289;p29"/>
          <p:cNvSpPr txBox="1">
            <a:spLocks noGrp="1"/>
          </p:cNvSpPr>
          <p:nvPr>
            <p:ph type="body" idx="4"/>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0" name="Google Shape;290;p29"/>
          <p:cNvSpPr txBox="1">
            <a:spLocks noGrp="1"/>
          </p:cNvSpPr>
          <p:nvPr>
            <p:ph type="body" idx="5"/>
          </p:nvPr>
        </p:nvSpPr>
        <p:spPr>
          <a:xfrm>
            <a:off x="3932120" y="1917008"/>
            <a:ext cx="1584308" cy="1584000"/>
          </a:xfrm>
          <a:prstGeom prst="rect">
            <a:avLst/>
          </a:prstGeom>
          <a:solidFill>
            <a:srgbClr val="962A8B"/>
          </a:solidFill>
          <a:ln>
            <a:noFill/>
          </a:ln>
        </p:spPr>
        <p:txBody>
          <a:bodyPr spcFirstLastPara="1" wrap="square" lIns="72000" tIns="72000" rIns="72000" bIns="72000" anchor="ctr" anchorCtr="0">
            <a:normAutofit/>
          </a:bodyPr>
          <a:lstStyle>
            <a:lvl1pPr marL="457200" lvl="0" indent="-228600" algn="ctr">
              <a:lnSpc>
                <a:spcPct val="100000"/>
              </a:lnSpc>
              <a:spcBef>
                <a:spcPts val="300"/>
              </a:spcBef>
              <a:spcAft>
                <a:spcPts val="0"/>
              </a:spcAft>
              <a:buSzPts val="2800"/>
              <a:buNone/>
              <a:defRPr sz="2800" b="1">
                <a:solidFill>
                  <a:schemeClr val="lt1"/>
                </a:solidFill>
              </a:defRPr>
            </a:lvl1pPr>
            <a:lvl2pPr marL="914400" lvl="1" indent="-342900" algn="ctr">
              <a:lnSpc>
                <a:spcPct val="100000"/>
              </a:lnSpc>
              <a:spcBef>
                <a:spcPts val="300"/>
              </a:spcBef>
              <a:spcAft>
                <a:spcPts val="0"/>
              </a:spcAft>
              <a:buClr>
                <a:schemeClr val="accent1"/>
              </a:buClr>
              <a:buSzPts val="1800"/>
              <a:buFont typeface="Arial"/>
              <a:buChar char="•"/>
              <a:defRPr/>
            </a:lvl2pPr>
            <a:lvl3pPr marL="1371600" lvl="2" indent="-342900" algn="l">
              <a:lnSpc>
                <a:spcPct val="110000"/>
              </a:lnSpc>
              <a:spcBef>
                <a:spcPts val="300"/>
              </a:spcBef>
              <a:spcAft>
                <a:spcPts val="0"/>
              </a:spcAft>
              <a:buClr>
                <a:schemeClr val="dk1"/>
              </a:buClr>
              <a:buSzPts val="1800"/>
              <a:buFont typeface="Arial"/>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1" name="Google Shape;291;p29"/>
          <p:cNvSpPr txBox="1">
            <a:spLocks noGrp="1"/>
          </p:cNvSpPr>
          <p:nvPr>
            <p:ph type="body" idx="6"/>
          </p:nvPr>
        </p:nvSpPr>
        <p:spPr>
          <a:xfrm>
            <a:off x="3548276" y="3861048"/>
            <a:ext cx="2351996" cy="240219"/>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SzPts val="1600"/>
              <a:buNone/>
              <a:defRPr sz="1600" b="1">
                <a:solidFill>
                  <a:schemeClr val="accent1"/>
                </a:solidFill>
              </a:defRPr>
            </a:lvl1pPr>
            <a:lvl2pPr marL="914400" lvl="1" indent="-342900" algn="l">
              <a:lnSpc>
                <a:spcPct val="100000"/>
              </a:lnSpc>
              <a:spcBef>
                <a:spcPts val="300"/>
              </a:spcBef>
              <a:spcAft>
                <a:spcPts val="0"/>
              </a:spcAft>
              <a:buClr>
                <a:schemeClr val="accent1"/>
              </a:buClr>
              <a:buSzPts val="1800"/>
              <a:buFont typeface="Arial"/>
              <a:buChar char="•"/>
              <a:defRPr/>
            </a:lvl2pPr>
            <a:lvl3pPr marL="1371600" lvl="2" indent="-228600" algn="l">
              <a:lnSpc>
                <a:spcPct val="110000"/>
              </a:lnSpc>
              <a:spcBef>
                <a:spcPts val="300"/>
              </a:spcBef>
              <a:spcAft>
                <a:spcPts val="0"/>
              </a:spcAft>
              <a:buClr>
                <a:schemeClr val="dk1"/>
              </a:buClr>
              <a:buSzPts val="1800"/>
              <a:buFont typeface="Arial"/>
              <a:buNone/>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2" name="Google Shape;292;p29"/>
          <p:cNvSpPr txBox="1">
            <a:spLocks noGrp="1"/>
          </p:cNvSpPr>
          <p:nvPr>
            <p:ph type="body" idx="7"/>
          </p:nvPr>
        </p:nvSpPr>
        <p:spPr>
          <a:xfrm>
            <a:off x="3548276" y="4135186"/>
            <a:ext cx="2351996" cy="1516648"/>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SzPts val="1600"/>
              <a:buNone/>
              <a:defRPr sz="1600"/>
            </a:lvl1pPr>
            <a:lvl2pPr marL="914400" lvl="1" indent="-330200" algn="ctr">
              <a:lnSpc>
                <a:spcPct val="100000"/>
              </a:lnSpc>
              <a:spcBef>
                <a:spcPts val="300"/>
              </a:spcBef>
              <a:spcAft>
                <a:spcPts val="0"/>
              </a:spcAft>
              <a:buClr>
                <a:schemeClr val="accent1"/>
              </a:buClr>
              <a:buSzPts val="1600"/>
              <a:buFont typeface="Arial"/>
              <a:buChar char="•"/>
              <a:defRPr sz="1600"/>
            </a:lvl2pPr>
            <a:lvl3pPr marL="1371600" lvl="2" indent="-342900" algn="l">
              <a:lnSpc>
                <a:spcPct val="110000"/>
              </a:lnSpc>
              <a:spcBef>
                <a:spcPts val="300"/>
              </a:spcBef>
              <a:spcAft>
                <a:spcPts val="0"/>
              </a:spcAft>
              <a:buClr>
                <a:schemeClr val="dk1"/>
              </a:buClr>
              <a:buSzPts val="1800"/>
              <a:buFont typeface="Arial"/>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3" name="Google Shape;293;p29"/>
          <p:cNvSpPr txBox="1">
            <a:spLocks noGrp="1"/>
          </p:cNvSpPr>
          <p:nvPr>
            <p:ph type="body" idx="8"/>
          </p:nvPr>
        </p:nvSpPr>
        <p:spPr>
          <a:xfrm>
            <a:off x="6686160" y="1917008"/>
            <a:ext cx="1584308" cy="1584000"/>
          </a:xfrm>
          <a:prstGeom prst="rect">
            <a:avLst/>
          </a:prstGeom>
          <a:solidFill>
            <a:srgbClr val="999490"/>
          </a:solidFill>
          <a:ln>
            <a:noFill/>
          </a:ln>
        </p:spPr>
        <p:txBody>
          <a:bodyPr spcFirstLastPara="1" wrap="square" lIns="72000" tIns="72000" rIns="72000" bIns="72000" anchor="ctr" anchorCtr="0">
            <a:normAutofit/>
          </a:bodyPr>
          <a:lstStyle>
            <a:lvl1pPr marL="457200" lvl="0" indent="-228600" algn="ctr">
              <a:lnSpc>
                <a:spcPct val="100000"/>
              </a:lnSpc>
              <a:spcBef>
                <a:spcPts val="300"/>
              </a:spcBef>
              <a:spcAft>
                <a:spcPts val="0"/>
              </a:spcAft>
              <a:buSzPts val="2800"/>
              <a:buNone/>
              <a:defRPr sz="2800" b="1">
                <a:solidFill>
                  <a:schemeClr val="lt1"/>
                </a:solidFill>
              </a:defRPr>
            </a:lvl1pPr>
            <a:lvl2pPr marL="914400" lvl="1" indent="-342900" algn="ctr">
              <a:lnSpc>
                <a:spcPct val="100000"/>
              </a:lnSpc>
              <a:spcBef>
                <a:spcPts val="300"/>
              </a:spcBef>
              <a:spcAft>
                <a:spcPts val="0"/>
              </a:spcAft>
              <a:buClr>
                <a:schemeClr val="accent1"/>
              </a:buClr>
              <a:buSzPts val="1800"/>
              <a:buFont typeface="Arial"/>
              <a:buChar char="•"/>
              <a:defRPr/>
            </a:lvl2pPr>
            <a:lvl3pPr marL="1371600" lvl="2" indent="-342900" algn="l">
              <a:lnSpc>
                <a:spcPct val="110000"/>
              </a:lnSpc>
              <a:spcBef>
                <a:spcPts val="300"/>
              </a:spcBef>
              <a:spcAft>
                <a:spcPts val="0"/>
              </a:spcAft>
              <a:buClr>
                <a:schemeClr val="dk1"/>
              </a:buClr>
              <a:buSzPts val="1800"/>
              <a:buFont typeface="Arial"/>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4" name="Google Shape;294;p29"/>
          <p:cNvSpPr txBox="1">
            <a:spLocks noGrp="1"/>
          </p:cNvSpPr>
          <p:nvPr>
            <p:ph type="body" idx="9"/>
          </p:nvPr>
        </p:nvSpPr>
        <p:spPr>
          <a:xfrm>
            <a:off x="6302316" y="3861048"/>
            <a:ext cx="2351996" cy="240219"/>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SzPts val="1600"/>
              <a:buNone/>
              <a:defRPr sz="1600" b="1">
                <a:solidFill>
                  <a:schemeClr val="accent1"/>
                </a:solidFill>
              </a:defRPr>
            </a:lvl1pPr>
            <a:lvl2pPr marL="914400" lvl="1" indent="-342900" algn="l">
              <a:lnSpc>
                <a:spcPct val="100000"/>
              </a:lnSpc>
              <a:spcBef>
                <a:spcPts val="300"/>
              </a:spcBef>
              <a:spcAft>
                <a:spcPts val="0"/>
              </a:spcAft>
              <a:buClr>
                <a:schemeClr val="accent1"/>
              </a:buClr>
              <a:buSzPts val="1800"/>
              <a:buFont typeface="Arial"/>
              <a:buChar char="•"/>
              <a:defRPr/>
            </a:lvl2pPr>
            <a:lvl3pPr marL="1371600" lvl="2" indent="-228600" algn="l">
              <a:lnSpc>
                <a:spcPct val="110000"/>
              </a:lnSpc>
              <a:spcBef>
                <a:spcPts val="300"/>
              </a:spcBef>
              <a:spcAft>
                <a:spcPts val="0"/>
              </a:spcAft>
              <a:buClr>
                <a:schemeClr val="dk1"/>
              </a:buClr>
              <a:buSzPts val="1800"/>
              <a:buFont typeface="Arial"/>
              <a:buNone/>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5" name="Google Shape;295;p29"/>
          <p:cNvSpPr txBox="1">
            <a:spLocks noGrp="1"/>
          </p:cNvSpPr>
          <p:nvPr>
            <p:ph type="body" idx="13"/>
          </p:nvPr>
        </p:nvSpPr>
        <p:spPr>
          <a:xfrm>
            <a:off x="6302316" y="4135186"/>
            <a:ext cx="2351996" cy="1516648"/>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SzPts val="1600"/>
              <a:buNone/>
              <a:defRPr sz="1600"/>
            </a:lvl1pPr>
            <a:lvl2pPr marL="914400" lvl="1" indent="-330200" algn="ctr">
              <a:lnSpc>
                <a:spcPct val="100000"/>
              </a:lnSpc>
              <a:spcBef>
                <a:spcPts val="300"/>
              </a:spcBef>
              <a:spcAft>
                <a:spcPts val="0"/>
              </a:spcAft>
              <a:buClr>
                <a:schemeClr val="accent1"/>
              </a:buClr>
              <a:buSzPts val="1600"/>
              <a:buFont typeface="Arial"/>
              <a:buChar char="•"/>
              <a:defRPr sz="1600"/>
            </a:lvl2pPr>
            <a:lvl3pPr marL="1371600" lvl="2" indent="-342900" algn="l">
              <a:lnSpc>
                <a:spcPct val="110000"/>
              </a:lnSpc>
              <a:spcBef>
                <a:spcPts val="300"/>
              </a:spcBef>
              <a:spcAft>
                <a:spcPts val="0"/>
              </a:spcAft>
              <a:buClr>
                <a:schemeClr val="dk1"/>
              </a:buClr>
              <a:buSzPts val="1800"/>
              <a:buFont typeface="Arial"/>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29"/>
          <p:cNvSpPr txBox="1">
            <a:spLocks noGrp="1"/>
          </p:cNvSpPr>
          <p:nvPr>
            <p:ph type="body" idx="14"/>
          </p:nvPr>
        </p:nvSpPr>
        <p:spPr>
          <a:xfrm>
            <a:off x="9514768" y="1917008"/>
            <a:ext cx="1584308" cy="1584000"/>
          </a:xfrm>
          <a:prstGeom prst="rect">
            <a:avLst/>
          </a:prstGeom>
          <a:solidFill>
            <a:srgbClr val="D7D1CC"/>
          </a:solidFill>
          <a:ln>
            <a:noFill/>
          </a:ln>
        </p:spPr>
        <p:txBody>
          <a:bodyPr spcFirstLastPara="1" wrap="square" lIns="72000" tIns="72000" rIns="72000" bIns="72000" anchor="ctr" anchorCtr="0">
            <a:normAutofit/>
          </a:bodyPr>
          <a:lstStyle>
            <a:lvl1pPr marL="457200" lvl="0" indent="-228600" algn="ctr">
              <a:lnSpc>
                <a:spcPct val="100000"/>
              </a:lnSpc>
              <a:spcBef>
                <a:spcPts val="300"/>
              </a:spcBef>
              <a:spcAft>
                <a:spcPts val="0"/>
              </a:spcAft>
              <a:buSzPts val="2800"/>
              <a:buNone/>
              <a:defRPr sz="2800" b="1">
                <a:solidFill>
                  <a:schemeClr val="lt1"/>
                </a:solidFill>
              </a:defRPr>
            </a:lvl1pPr>
            <a:lvl2pPr marL="914400" lvl="1" indent="-342900" algn="ctr">
              <a:lnSpc>
                <a:spcPct val="100000"/>
              </a:lnSpc>
              <a:spcBef>
                <a:spcPts val="300"/>
              </a:spcBef>
              <a:spcAft>
                <a:spcPts val="0"/>
              </a:spcAft>
              <a:buClr>
                <a:schemeClr val="accent1"/>
              </a:buClr>
              <a:buSzPts val="1800"/>
              <a:buFont typeface="Arial"/>
              <a:buChar char="•"/>
              <a:defRPr/>
            </a:lvl2pPr>
            <a:lvl3pPr marL="1371600" lvl="2" indent="-342900" algn="l">
              <a:lnSpc>
                <a:spcPct val="110000"/>
              </a:lnSpc>
              <a:spcBef>
                <a:spcPts val="300"/>
              </a:spcBef>
              <a:spcAft>
                <a:spcPts val="0"/>
              </a:spcAft>
              <a:buClr>
                <a:schemeClr val="dk1"/>
              </a:buClr>
              <a:buSzPts val="1800"/>
              <a:buFont typeface="Arial"/>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7" name="Google Shape;297;p29"/>
          <p:cNvSpPr txBox="1">
            <a:spLocks noGrp="1"/>
          </p:cNvSpPr>
          <p:nvPr>
            <p:ph type="body" idx="15"/>
          </p:nvPr>
        </p:nvSpPr>
        <p:spPr>
          <a:xfrm>
            <a:off x="9130924" y="3861048"/>
            <a:ext cx="2351996" cy="240219"/>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SzPts val="1600"/>
              <a:buNone/>
              <a:defRPr sz="1600" b="1">
                <a:solidFill>
                  <a:schemeClr val="accent1"/>
                </a:solidFill>
              </a:defRPr>
            </a:lvl1pPr>
            <a:lvl2pPr marL="914400" lvl="1" indent="-342900" algn="l">
              <a:lnSpc>
                <a:spcPct val="100000"/>
              </a:lnSpc>
              <a:spcBef>
                <a:spcPts val="300"/>
              </a:spcBef>
              <a:spcAft>
                <a:spcPts val="0"/>
              </a:spcAft>
              <a:buClr>
                <a:schemeClr val="accent1"/>
              </a:buClr>
              <a:buSzPts val="1800"/>
              <a:buFont typeface="Arial"/>
              <a:buChar char="•"/>
              <a:defRPr/>
            </a:lvl2pPr>
            <a:lvl3pPr marL="1371600" lvl="2" indent="-228600" algn="l">
              <a:lnSpc>
                <a:spcPct val="110000"/>
              </a:lnSpc>
              <a:spcBef>
                <a:spcPts val="300"/>
              </a:spcBef>
              <a:spcAft>
                <a:spcPts val="0"/>
              </a:spcAft>
              <a:buClr>
                <a:schemeClr val="dk1"/>
              </a:buClr>
              <a:buSzPts val="1800"/>
              <a:buFont typeface="Arial"/>
              <a:buNone/>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8" name="Google Shape;298;p29"/>
          <p:cNvSpPr txBox="1">
            <a:spLocks noGrp="1"/>
          </p:cNvSpPr>
          <p:nvPr>
            <p:ph type="body" idx="16"/>
          </p:nvPr>
        </p:nvSpPr>
        <p:spPr>
          <a:xfrm>
            <a:off x="9130924" y="4135186"/>
            <a:ext cx="2351996" cy="1516648"/>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SzPts val="1600"/>
              <a:buNone/>
              <a:defRPr sz="1600"/>
            </a:lvl1pPr>
            <a:lvl2pPr marL="914400" lvl="1" indent="-330200" algn="ctr">
              <a:lnSpc>
                <a:spcPct val="100000"/>
              </a:lnSpc>
              <a:spcBef>
                <a:spcPts val="300"/>
              </a:spcBef>
              <a:spcAft>
                <a:spcPts val="0"/>
              </a:spcAft>
              <a:buClr>
                <a:schemeClr val="accent1"/>
              </a:buClr>
              <a:buSzPts val="1600"/>
              <a:buFont typeface="Arial"/>
              <a:buChar char="•"/>
              <a:defRPr sz="1600"/>
            </a:lvl2pPr>
            <a:lvl3pPr marL="1371600" lvl="2" indent="-342900" algn="l">
              <a:lnSpc>
                <a:spcPct val="110000"/>
              </a:lnSpc>
              <a:spcBef>
                <a:spcPts val="300"/>
              </a:spcBef>
              <a:spcAft>
                <a:spcPts val="0"/>
              </a:spcAft>
              <a:buClr>
                <a:schemeClr val="dk1"/>
              </a:buClr>
              <a:buSzPts val="1800"/>
              <a:buFont typeface="Arial"/>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9" name="Google Shape;299;p29"/>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00" name="Google Shape;300;p29"/>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301" name="Google Shape;301;p29"/>
          <p:cNvSpPr txBox="1">
            <a:spLocks noGrp="1"/>
          </p:cNvSpPr>
          <p:nvPr>
            <p:ph type="title"/>
          </p:nvPr>
        </p:nvSpPr>
        <p:spPr>
          <a:xfrm>
            <a:off x="695326" y="1052736"/>
            <a:ext cx="10801350" cy="4690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2" name="Google Shape;302;p29"/>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3" name="Google Shape;303;p29"/>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29"/>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ext with Dark Purple Block">
  <p:cSld name="Text with Dark Purple Block">
    <p:spTree>
      <p:nvGrpSpPr>
        <p:cNvPr id="1" name="Shape 305"/>
        <p:cNvGrpSpPr/>
        <p:nvPr/>
      </p:nvGrpSpPr>
      <p:grpSpPr>
        <a:xfrm>
          <a:off x="0" y="0"/>
          <a:ext cx="0" cy="0"/>
          <a:chOff x="0" y="0"/>
          <a:chExt cx="0" cy="0"/>
        </a:xfrm>
      </p:grpSpPr>
      <p:sp>
        <p:nvSpPr>
          <p:cNvPr id="306" name="Google Shape;306;p30"/>
          <p:cNvSpPr txBox="1">
            <a:spLocks noGrp="1"/>
          </p:cNvSpPr>
          <p:nvPr>
            <p:ph type="body" idx="1"/>
          </p:nvPr>
        </p:nvSpPr>
        <p:spPr>
          <a:xfrm>
            <a:off x="6096002" y="1700213"/>
            <a:ext cx="5400673" cy="4608515"/>
          </a:xfrm>
          <a:prstGeom prst="rect">
            <a:avLst/>
          </a:prstGeom>
          <a:solidFill>
            <a:schemeClr val="accent1"/>
          </a:solid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800"/>
              <a:buNone/>
              <a:defRPr sz="1800">
                <a:solidFill>
                  <a:schemeClr val="l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7" name="Google Shape;307;p30"/>
          <p:cNvSpPr txBox="1">
            <a:spLocks noGrp="1"/>
          </p:cNvSpPr>
          <p:nvPr>
            <p:ph type="body" idx="2"/>
          </p:nvPr>
        </p:nvSpPr>
        <p:spPr>
          <a:xfrm>
            <a:off x="695326" y="1700213"/>
            <a:ext cx="5197808" cy="460851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8" name="Google Shape;308;p30"/>
          <p:cNvSpPr txBox="1">
            <a:spLocks noGrp="1"/>
          </p:cNvSpPr>
          <p:nvPr>
            <p:ph type="body" idx="3"/>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9" name="Google Shape;309;p30"/>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10" name="Google Shape;310;p30"/>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311" name="Google Shape;311;p30"/>
          <p:cNvSpPr txBox="1">
            <a:spLocks noGrp="1"/>
          </p:cNvSpPr>
          <p:nvPr>
            <p:ph type="title"/>
          </p:nvPr>
        </p:nvSpPr>
        <p:spPr>
          <a:xfrm>
            <a:off x="695326" y="1052736"/>
            <a:ext cx="10801350" cy="4690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2" name="Google Shape;312;p30"/>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30"/>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30"/>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28"/>
        <p:cNvGrpSpPr/>
        <p:nvPr/>
      </p:nvGrpSpPr>
      <p:grpSpPr>
        <a:xfrm>
          <a:off x="0" y="0"/>
          <a:ext cx="0" cy="0"/>
          <a:chOff x="0" y="0"/>
          <a:chExt cx="0" cy="0"/>
        </a:xfrm>
      </p:grpSpPr>
      <p:sp>
        <p:nvSpPr>
          <p:cNvPr id="29" name="Google Shape;29;p4"/>
          <p:cNvSpPr/>
          <p:nvPr/>
        </p:nvSpPr>
        <p:spPr>
          <a:xfrm>
            <a:off x="0" y="0"/>
            <a:ext cx="12192000" cy="6858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 name="Google Shape;30;p4"/>
          <p:cNvSpPr txBox="1">
            <a:spLocks noGrp="1"/>
          </p:cNvSpPr>
          <p:nvPr>
            <p:ph type="title"/>
          </p:nvPr>
        </p:nvSpPr>
        <p:spPr>
          <a:xfrm>
            <a:off x="694800" y="1082188"/>
            <a:ext cx="10744005" cy="720081"/>
          </a:xfrm>
          <a:prstGeom prst="rect">
            <a:avLst/>
          </a:prstGeom>
          <a:noFill/>
          <a:ln>
            <a:noFill/>
          </a:ln>
        </p:spPr>
        <p:txBody>
          <a:bodyPr spcFirstLastPara="1" wrap="square" lIns="0" tIns="0" rIns="0" bIns="0" anchor="b" anchorCtr="0">
            <a:noAutofit/>
          </a:bodyPr>
          <a:lstStyle>
            <a:lvl1pPr lvl="0" algn="l">
              <a:lnSpc>
                <a:spcPct val="12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694800" y="1876346"/>
            <a:ext cx="3254263" cy="83257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200"/>
              <a:buNone/>
              <a:defRPr sz="1200">
                <a:solidFill>
                  <a:schemeClr val="l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4"/>
          <p:cNvSpPr txBox="1">
            <a:spLocks noGrp="1"/>
          </p:cNvSpPr>
          <p:nvPr>
            <p:ph type="body" idx="2"/>
          </p:nvPr>
        </p:nvSpPr>
        <p:spPr>
          <a:xfrm>
            <a:off x="1087509" y="2852939"/>
            <a:ext cx="3418763" cy="202889"/>
          </a:xfrm>
          <a:prstGeom prst="rect">
            <a:avLst/>
          </a:prstGeom>
          <a:noFill/>
          <a:ln>
            <a:noFill/>
          </a:ln>
        </p:spPr>
        <p:txBody>
          <a:bodyPr spcFirstLastPara="1" wrap="square" lIns="0" tIns="0" rIns="0" bIns="0" anchor="t" anchorCtr="0">
            <a:normAutofit/>
          </a:bodyPr>
          <a:lstStyle>
            <a:lvl1pPr marL="457200" lvl="0" indent="-228600" algn="l">
              <a:lnSpc>
                <a:spcPct val="157894"/>
              </a:lnSpc>
              <a:spcBef>
                <a:spcPts val="300"/>
              </a:spcBef>
              <a:spcAft>
                <a:spcPts val="0"/>
              </a:spcAft>
              <a:buSzPts val="950"/>
              <a:buNone/>
              <a:defRPr sz="950">
                <a:solidFill>
                  <a:schemeClr val="l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4"/>
          <p:cNvSpPr txBox="1">
            <a:spLocks noGrp="1"/>
          </p:cNvSpPr>
          <p:nvPr>
            <p:ph type="body" idx="3"/>
          </p:nvPr>
        </p:nvSpPr>
        <p:spPr>
          <a:xfrm>
            <a:off x="1087509" y="3125021"/>
            <a:ext cx="3418763" cy="202889"/>
          </a:xfrm>
          <a:prstGeom prst="rect">
            <a:avLst/>
          </a:prstGeom>
          <a:noFill/>
          <a:ln>
            <a:noFill/>
          </a:ln>
        </p:spPr>
        <p:txBody>
          <a:bodyPr spcFirstLastPara="1" wrap="square" lIns="0" tIns="0" rIns="0" bIns="0" anchor="t" anchorCtr="0">
            <a:normAutofit/>
          </a:bodyPr>
          <a:lstStyle>
            <a:lvl1pPr marL="457200" lvl="0" indent="-228600" algn="l">
              <a:lnSpc>
                <a:spcPct val="157894"/>
              </a:lnSpc>
              <a:spcBef>
                <a:spcPts val="300"/>
              </a:spcBef>
              <a:spcAft>
                <a:spcPts val="0"/>
              </a:spcAft>
              <a:buSzPts val="950"/>
              <a:buNone/>
              <a:defRPr sz="950">
                <a:solidFill>
                  <a:schemeClr val="l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 name="Google Shape;34;p4"/>
          <p:cNvSpPr/>
          <p:nvPr/>
        </p:nvSpPr>
        <p:spPr>
          <a:xfrm>
            <a:off x="1" y="4076700"/>
            <a:ext cx="2555875" cy="2781300"/>
          </a:xfrm>
          <a:custGeom>
            <a:avLst/>
            <a:gdLst/>
            <a:ahLst/>
            <a:cxnLst/>
            <a:rect l="l" t="t" r="r" b="b"/>
            <a:pathLst>
              <a:path w="2555875" h="2781300" extrusionOk="0">
                <a:moveTo>
                  <a:pt x="0" y="2781300"/>
                </a:moveTo>
                <a:lnTo>
                  <a:pt x="0" y="0"/>
                </a:lnTo>
                <a:cubicBezTo>
                  <a:pt x="158687" y="1674158"/>
                  <a:pt x="1584388" y="2511611"/>
                  <a:pt x="2555875" y="2781300"/>
                </a:cubicBezTo>
                <a:lnTo>
                  <a:pt x="0" y="27813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 name="Google Shape;35;p4"/>
          <p:cNvSpPr txBox="1">
            <a:spLocks noGrp="1"/>
          </p:cNvSpPr>
          <p:nvPr>
            <p:ph type="body" idx="4"/>
          </p:nvPr>
        </p:nvSpPr>
        <p:spPr>
          <a:xfrm>
            <a:off x="1087509" y="3415094"/>
            <a:ext cx="3418763" cy="202889"/>
          </a:xfrm>
          <a:prstGeom prst="rect">
            <a:avLst/>
          </a:prstGeom>
          <a:noFill/>
          <a:ln>
            <a:noFill/>
          </a:ln>
        </p:spPr>
        <p:txBody>
          <a:bodyPr spcFirstLastPara="1" wrap="square" lIns="0" tIns="0" rIns="0" bIns="0" anchor="t" anchorCtr="0">
            <a:normAutofit/>
          </a:bodyPr>
          <a:lstStyle>
            <a:lvl1pPr marL="457200" lvl="0" indent="-228600" algn="l">
              <a:lnSpc>
                <a:spcPct val="157894"/>
              </a:lnSpc>
              <a:spcBef>
                <a:spcPts val="300"/>
              </a:spcBef>
              <a:spcAft>
                <a:spcPts val="0"/>
              </a:spcAft>
              <a:buSzPts val="950"/>
              <a:buNone/>
              <a:defRPr sz="950">
                <a:solidFill>
                  <a:schemeClr val="l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 name="Google Shape;36;p4"/>
          <p:cNvSpPr txBox="1">
            <a:spLocks noGrp="1"/>
          </p:cNvSpPr>
          <p:nvPr>
            <p:ph type="body" idx="5"/>
          </p:nvPr>
        </p:nvSpPr>
        <p:spPr>
          <a:xfrm>
            <a:off x="1087509" y="3687176"/>
            <a:ext cx="3418763" cy="202889"/>
          </a:xfrm>
          <a:prstGeom prst="rect">
            <a:avLst/>
          </a:prstGeom>
          <a:noFill/>
          <a:ln>
            <a:noFill/>
          </a:ln>
        </p:spPr>
        <p:txBody>
          <a:bodyPr spcFirstLastPara="1" wrap="square" lIns="0" tIns="0" rIns="0" bIns="0" anchor="t" anchorCtr="0">
            <a:normAutofit/>
          </a:bodyPr>
          <a:lstStyle>
            <a:lvl1pPr marL="457200" lvl="0" indent="-228600" algn="l">
              <a:lnSpc>
                <a:spcPct val="157894"/>
              </a:lnSpc>
              <a:spcBef>
                <a:spcPts val="300"/>
              </a:spcBef>
              <a:spcAft>
                <a:spcPts val="0"/>
              </a:spcAft>
              <a:buSzPts val="950"/>
              <a:buNone/>
              <a:defRPr sz="950">
                <a:solidFill>
                  <a:schemeClr val="l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 name="Google Shape;37;p4"/>
          <p:cNvSpPr txBox="1">
            <a:spLocks noGrp="1"/>
          </p:cNvSpPr>
          <p:nvPr>
            <p:ph type="body" idx="6"/>
          </p:nvPr>
        </p:nvSpPr>
        <p:spPr>
          <a:xfrm>
            <a:off x="1087509" y="3957493"/>
            <a:ext cx="3418763" cy="202889"/>
          </a:xfrm>
          <a:prstGeom prst="rect">
            <a:avLst/>
          </a:prstGeom>
          <a:noFill/>
          <a:ln>
            <a:noFill/>
          </a:ln>
        </p:spPr>
        <p:txBody>
          <a:bodyPr spcFirstLastPara="1" wrap="square" lIns="0" tIns="0" rIns="0" bIns="0" anchor="t" anchorCtr="0">
            <a:normAutofit/>
          </a:bodyPr>
          <a:lstStyle>
            <a:lvl1pPr marL="457200" lvl="0" indent="-228600" algn="l">
              <a:lnSpc>
                <a:spcPct val="157894"/>
              </a:lnSpc>
              <a:spcBef>
                <a:spcPts val="300"/>
              </a:spcBef>
              <a:spcAft>
                <a:spcPts val="0"/>
              </a:spcAft>
              <a:buSzPts val="950"/>
              <a:buNone/>
              <a:defRPr sz="950">
                <a:solidFill>
                  <a:schemeClr val="l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 name="Google Shape;38;p4"/>
          <p:cNvSpPr/>
          <p:nvPr/>
        </p:nvSpPr>
        <p:spPr>
          <a:xfrm>
            <a:off x="9912424" y="5571759"/>
            <a:ext cx="2279576" cy="1286241"/>
          </a:xfrm>
          <a:custGeom>
            <a:avLst/>
            <a:gdLst/>
            <a:ahLst/>
            <a:cxnLst/>
            <a:rect l="l" t="t" r="r" b="b"/>
            <a:pathLst>
              <a:path w="1704975" h="962025" extrusionOk="0">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9" name="Google Shape;39;p4"/>
          <p:cNvPicPr preferRelativeResize="0"/>
          <p:nvPr/>
        </p:nvPicPr>
        <p:blipFill rotWithShape="1">
          <a:blip r:embed="rId2">
            <a:alphaModFix/>
          </a:blip>
          <a:srcRect r="45358"/>
          <a:stretch/>
        </p:blipFill>
        <p:spPr>
          <a:xfrm>
            <a:off x="695325" y="207625"/>
            <a:ext cx="1750752" cy="4724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ext with Purple Block">
  <p:cSld name="Text with Purple Block">
    <p:spTree>
      <p:nvGrpSpPr>
        <p:cNvPr id="1" name="Shape 315"/>
        <p:cNvGrpSpPr/>
        <p:nvPr/>
      </p:nvGrpSpPr>
      <p:grpSpPr>
        <a:xfrm>
          <a:off x="0" y="0"/>
          <a:ext cx="0" cy="0"/>
          <a:chOff x="0" y="0"/>
          <a:chExt cx="0" cy="0"/>
        </a:xfrm>
      </p:grpSpPr>
      <p:sp>
        <p:nvSpPr>
          <p:cNvPr id="316" name="Google Shape;316;p31"/>
          <p:cNvSpPr txBox="1">
            <a:spLocks noGrp="1"/>
          </p:cNvSpPr>
          <p:nvPr>
            <p:ph type="body" idx="1"/>
          </p:nvPr>
        </p:nvSpPr>
        <p:spPr>
          <a:xfrm>
            <a:off x="6096002" y="1700212"/>
            <a:ext cx="5400673" cy="4608513"/>
          </a:xfrm>
          <a:prstGeom prst="rect">
            <a:avLst/>
          </a:prstGeom>
          <a:solidFill>
            <a:srgbClr val="962A8B"/>
          </a:solid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800"/>
              <a:buNone/>
              <a:defRPr sz="1800">
                <a:solidFill>
                  <a:schemeClr val="l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7" name="Google Shape;317;p31"/>
          <p:cNvSpPr txBox="1">
            <a:spLocks noGrp="1"/>
          </p:cNvSpPr>
          <p:nvPr>
            <p:ph type="body" idx="2"/>
          </p:nvPr>
        </p:nvSpPr>
        <p:spPr>
          <a:xfrm>
            <a:off x="694800" y="1700212"/>
            <a:ext cx="5209113" cy="4608516"/>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8" name="Google Shape;318;p31"/>
          <p:cNvSpPr txBox="1">
            <a:spLocks noGrp="1"/>
          </p:cNvSpPr>
          <p:nvPr>
            <p:ph type="title"/>
          </p:nvPr>
        </p:nvSpPr>
        <p:spPr>
          <a:xfrm>
            <a:off x="695326" y="1052736"/>
            <a:ext cx="10801350" cy="4690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31"/>
          <p:cNvSpPr txBox="1">
            <a:spLocks noGrp="1"/>
          </p:cNvSpPr>
          <p:nvPr>
            <p:ph type="body" idx="3"/>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0" name="Google Shape;320;p31"/>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21" name="Google Shape;321;p31"/>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322" name="Google Shape;322;p31"/>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3" name="Google Shape;323;p31"/>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31"/>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ext with Neutral 1 Block">
  <p:cSld name="Text with Neutral 1 Block">
    <p:spTree>
      <p:nvGrpSpPr>
        <p:cNvPr id="1" name="Shape 325"/>
        <p:cNvGrpSpPr/>
        <p:nvPr/>
      </p:nvGrpSpPr>
      <p:grpSpPr>
        <a:xfrm>
          <a:off x="0" y="0"/>
          <a:ext cx="0" cy="0"/>
          <a:chOff x="0" y="0"/>
          <a:chExt cx="0" cy="0"/>
        </a:xfrm>
      </p:grpSpPr>
      <p:sp>
        <p:nvSpPr>
          <p:cNvPr id="326" name="Google Shape;326;p32"/>
          <p:cNvSpPr txBox="1">
            <a:spLocks noGrp="1"/>
          </p:cNvSpPr>
          <p:nvPr>
            <p:ph type="body" idx="1"/>
          </p:nvPr>
        </p:nvSpPr>
        <p:spPr>
          <a:xfrm>
            <a:off x="6096003" y="1700213"/>
            <a:ext cx="5400672" cy="4608515"/>
          </a:xfrm>
          <a:prstGeom prst="rect">
            <a:avLst/>
          </a:prstGeom>
          <a:solidFill>
            <a:srgbClr val="D7D1CC"/>
          </a:solid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800"/>
              <a:buNone/>
              <a:defRPr sz="1800">
                <a:solidFill>
                  <a:schemeClr val="dk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7" name="Google Shape;327;p32"/>
          <p:cNvSpPr txBox="1">
            <a:spLocks noGrp="1"/>
          </p:cNvSpPr>
          <p:nvPr>
            <p:ph type="body" idx="2"/>
          </p:nvPr>
        </p:nvSpPr>
        <p:spPr>
          <a:xfrm>
            <a:off x="694800" y="1700213"/>
            <a:ext cx="5209113" cy="460851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8" name="Google Shape;328;p32"/>
          <p:cNvSpPr txBox="1">
            <a:spLocks noGrp="1"/>
          </p:cNvSpPr>
          <p:nvPr>
            <p:ph type="title"/>
          </p:nvPr>
        </p:nvSpPr>
        <p:spPr>
          <a:xfrm>
            <a:off x="695326" y="1052736"/>
            <a:ext cx="10801350" cy="4690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32"/>
          <p:cNvSpPr txBox="1">
            <a:spLocks noGrp="1"/>
          </p:cNvSpPr>
          <p:nvPr>
            <p:ph type="body" idx="3"/>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0" name="Google Shape;330;p32"/>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31" name="Google Shape;331;p32"/>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332" name="Google Shape;332;p32"/>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3" name="Google Shape;333;p32"/>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4" name="Google Shape;334;p32"/>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ext with Neutral 2 Block">
  <p:cSld name="Text with Neutral 2 Block">
    <p:spTree>
      <p:nvGrpSpPr>
        <p:cNvPr id="1" name="Shape 335"/>
        <p:cNvGrpSpPr/>
        <p:nvPr/>
      </p:nvGrpSpPr>
      <p:grpSpPr>
        <a:xfrm>
          <a:off x="0" y="0"/>
          <a:ext cx="0" cy="0"/>
          <a:chOff x="0" y="0"/>
          <a:chExt cx="0" cy="0"/>
        </a:xfrm>
      </p:grpSpPr>
      <p:sp>
        <p:nvSpPr>
          <p:cNvPr id="336" name="Google Shape;336;p33"/>
          <p:cNvSpPr txBox="1">
            <a:spLocks noGrp="1"/>
          </p:cNvSpPr>
          <p:nvPr>
            <p:ph type="body" idx="1"/>
          </p:nvPr>
        </p:nvSpPr>
        <p:spPr>
          <a:xfrm>
            <a:off x="6096002" y="1700213"/>
            <a:ext cx="5400673" cy="4608512"/>
          </a:xfrm>
          <a:prstGeom prst="rect">
            <a:avLst/>
          </a:prstGeom>
          <a:solidFill>
            <a:srgbClr val="999490"/>
          </a:solid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800"/>
              <a:buNone/>
              <a:defRPr sz="1800">
                <a:solidFill>
                  <a:schemeClr val="l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7" name="Google Shape;337;p33"/>
          <p:cNvSpPr txBox="1">
            <a:spLocks noGrp="1"/>
          </p:cNvSpPr>
          <p:nvPr>
            <p:ph type="body" idx="2"/>
          </p:nvPr>
        </p:nvSpPr>
        <p:spPr>
          <a:xfrm>
            <a:off x="694800" y="1700212"/>
            <a:ext cx="5209113" cy="460851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8" name="Google Shape;338;p33"/>
          <p:cNvSpPr txBox="1">
            <a:spLocks noGrp="1"/>
          </p:cNvSpPr>
          <p:nvPr>
            <p:ph type="title"/>
          </p:nvPr>
        </p:nvSpPr>
        <p:spPr>
          <a:xfrm>
            <a:off x="695326" y="1052736"/>
            <a:ext cx="10801350" cy="4690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9" name="Google Shape;339;p33"/>
          <p:cNvSpPr txBox="1">
            <a:spLocks noGrp="1"/>
          </p:cNvSpPr>
          <p:nvPr>
            <p:ph type="body" idx="3"/>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0" name="Google Shape;340;p33"/>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41" name="Google Shape;341;p33"/>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342" name="Google Shape;342;p33"/>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33"/>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33"/>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Pullouts">
  <p:cSld name="Three Pullouts">
    <p:spTree>
      <p:nvGrpSpPr>
        <p:cNvPr id="1" name="Shape 345"/>
        <p:cNvGrpSpPr/>
        <p:nvPr/>
      </p:nvGrpSpPr>
      <p:grpSpPr>
        <a:xfrm>
          <a:off x="0" y="0"/>
          <a:ext cx="0" cy="0"/>
          <a:chOff x="0" y="0"/>
          <a:chExt cx="0" cy="0"/>
        </a:xfrm>
      </p:grpSpPr>
      <p:sp>
        <p:nvSpPr>
          <p:cNvPr id="346" name="Google Shape;346;p34"/>
          <p:cNvSpPr txBox="1">
            <a:spLocks noGrp="1"/>
          </p:cNvSpPr>
          <p:nvPr>
            <p:ph type="body" idx="1"/>
          </p:nvPr>
        </p:nvSpPr>
        <p:spPr>
          <a:xfrm>
            <a:off x="8112127" y="1700213"/>
            <a:ext cx="3384548" cy="4615710"/>
          </a:xfrm>
          <a:prstGeom prst="rect">
            <a:avLst/>
          </a:prstGeom>
          <a:solidFill>
            <a:schemeClr val="accent1"/>
          </a:solidFill>
          <a:ln>
            <a:noFill/>
          </a:ln>
        </p:spPr>
        <p:txBody>
          <a:bodyPr spcFirstLastPara="1" wrap="square" lIns="180000" tIns="108000" rIns="180000" bIns="180000" anchor="t" anchorCtr="0">
            <a:normAutofit/>
          </a:bodyPr>
          <a:lstStyle>
            <a:lvl1pPr marL="457200" lvl="0" indent="-317500" algn="l">
              <a:lnSpc>
                <a:spcPct val="110000"/>
              </a:lnSpc>
              <a:spcBef>
                <a:spcPts val="300"/>
              </a:spcBef>
              <a:spcAft>
                <a:spcPts val="0"/>
              </a:spcAft>
              <a:buClr>
                <a:schemeClr val="lt1"/>
              </a:buClr>
              <a:buSzPts val="1400"/>
              <a:buFont typeface="Arial"/>
              <a:buChar char="•"/>
              <a:defRPr sz="1400">
                <a:solidFill>
                  <a:schemeClr val="l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7" name="Google Shape;347;p34"/>
          <p:cNvSpPr txBox="1">
            <a:spLocks noGrp="1"/>
          </p:cNvSpPr>
          <p:nvPr>
            <p:ph type="title"/>
          </p:nvPr>
        </p:nvSpPr>
        <p:spPr>
          <a:xfrm>
            <a:off x="695326" y="1052736"/>
            <a:ext cx="10801350" cy="4690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8" name="Google Shape;348;p34"/>
          <p:cNvSpPr txBox="1">
            <a:spLocks noGrp="1"/>
          </p:cNvSpPr>
          <p:nvPr>
            <p:ph type="body" idx="2"/>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9" name="Google Shape;349;p34"/>
          <p:cNvSpPr txBox="1">
            <a:spLocks noGrp="1"/>
          </p:cNvSpPr>
          <p:nvPr>
            <p:ph type="body" idx="3"/>
          </p:nvPr>
        </p:nvSpPr>
        <p:spPr>
          <a:xfrm>
            <a:off x="695328" y="1700213"/>
            <a:ext cx="3384548" cy="4615710"/>
          </a:xfrm>
          <a:prstGeom prst="rect">
            <a:avLst/>
          </a:prstGeom>
          <a:solidFill>
            <a:srgbClr val="962A8B"/>
          </a:solidFill>
          <a:ln>
            <a:noFill/>
          </a:ln>
        </p:spPr>
        <p:txBody>
          <a:bodyPr spcFirstLastPara="1" wrap="square" lIns="180000" tIns="108000" rIns="180000" bIns="180000" anchor="t" anchorCtr="0">
            <a:normAutofit/>
          </a:bodyPr>
          <a:lstStyle>
            <a:lvl1pPr marL="457200" lvl="0" indent="-317500" algn="l">
              <a:lnSpc>
                <a:spcPct val="110000"/>
              </a:lnSpc>
              <a:spcBef>
                <a:spcPts val="300"/>
              </a:spcBef>
              <a:spcAft>
                <a:spcPts val="0"/>
              </a:spcAft>
              <a:buClr>
                <a:schemeClr val="lt1"/>
              </a:buClr>
              <a:buSzPts val="1400"/>
              <a:buFont typeface="Arial"/>
              <a:buChar char="•"/>
              <a:defRPr sz="1400">
                <a:solidFill>
                  <a:schemeClr val="l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0" name="Google Shape;350;p34"/>
          <p:cNvSpPr txBox="1">
            <a:spLocks noGrp="1"/>
          </p:cNvSpPr>
          <p:nvPr>
            <p:ph type="body" idx="4"/>
          </p:nvPr>
        </p:nvSpPr>
        <p:spPr>
          <a:xfrm>
            <a:off x="4387255" y="1692905"/>
            <a:ext cx="3384548" cy="4615710"/>
          </a:xfrm>
          <a:prstGeom prst="rect">
            <a:avLst/>
          </a:prstGeom>
          <a:solidFill>
            <a:srgbClr val="999490"/>
          </a:solidFill>
          <a:ln>
            <a:noFill/>
          </a:ln>
        </p:spPr>
        <p:txBody>
          <a:bodyPr spcFirstLastPara="1" wrap="square" lIns="180000" tIns="108000" rIns="180000" bIns="180000" anchor="t" anchorCtr="0">
            <a:normAutofit/>
          </a:bodyPr>
          <a:lstStyle>
            <a:lvl1pPr marL="457200" lvl="0" indent="-317500" algn="l">
              <a:lnSpc>
                <a:spcPct val="110000"/>
              </a:lnSpc>
              <a:spcBef>
                <a:spcPts val="300"/>
              </a:spcBef>
              <a:spcAft>
                <a:spcPts val="0"/>
              </a:spcAft>
              <a:buClr>
                <a:schemeClr val="lt1"/>
              </a:buClr>
              <a:buSzPts val="1400"/>
              <a:buFont typeface="Arial"/>
              <a:buChar char="•"/>
              <a:defRPr sz="1400">
                <a:solidFill>
                  <a:schemeClr val="l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1" name="Google Shape;351;p34"/>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52" name="Google Shape;352;p34"/>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353" name="Google Shape;353;p34"/>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4" name="Google Shape;354;p34"/>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5" name="Google Shape;355;p34"/>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Multi-layout 1">
  <p:cSld name="Multi-layout 1">
    <p:spTree>
      <p:nvGrpSpPr>
        <p:cNvPr id="1" name="Shape 356"/>
        <p:cNvGrpSpPr/>
        <p:nvPr/>
      </p:nvGrpSpPr>
      <p:grpSpPr>
        <a:xfrm>
          <a:off x="0" y="0"/>
          <a:ext cx="0" cy="0"/>
          <a:chOff x="0" y="0"/>
          <a:chExt cx="0" cy="0"/>
        </a:xfrm>
      </p:grpSpPr>
      <p:sp>
        <p:nvSpPr>
          <p:cNvPr id="357" name="Google Shape;357;p35"/>
          <p:cNvSpPr txBox="1">
            <a:spLocks noGrp="1"/>
          </p:cNvSpPr>
          <p:nvPr>
            <p:ph type="body" idx="1"/>
          </p:nvPr>
        </p:nvSpPr>
        <p:spPr>
          <a:xfrm>
            <a:off x="694800" y="3593712"/>
            <a:ext cx="5198533" cy="27150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8" name="Google Shape;358;p35"/>
          <p:cNvSpPr txBox="1">
            <a:spLocks noGrp="1"/>
          </p:cNvSpPr>
          <p:nvPr>
            <p:ph type="body" idx="2"/>
          </p:nvPr>
        </p:nvSpPr>
        <p:spPr>
          <a:xfrm>
            <a:off x="6288618" y="2024810"/>
            <a:ext cx="5198400" cy="242789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9" name="Google Shape;359;p35"/>
          <p:cNvSpPr txBox="1">
            <a:spLocks noGrp="1"/>
          </p:cNvSpPr>
          <p:nvPr>
            <p:ph type="body" idx="3"/>
          </p:nvPr>
        </p:nvSpPr>
        <p:spPr>
          <a:xfrm>
            <a:off x="6288619" y="4602158"/>
            <a:ext cx="5198533" cy="170019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0" name="Google Shape;360;p35"/>
          <p:cNvSpPr txBox="1">
            <a:spLocks noGrp="1"/>
          </p:cNvSpPr>
          <p:nvPr>
            <p:ph type="body" idx="4"/>
          </p:nvPr>
        </p:nvSpPr>
        <p:spPr>
          <a:xfrm>
            <a:off x="694800" y="1700808"/>
            <a:ext cx="5198532" cy="174345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1" name="Google Shape;361;p35"/>
          <p:cNvSpPr txBox="1">
            <a:spLocks noGrp="1"/>
          </p:cNvSpPr>
          <p:nvPr>
            <p:ph type="body" idx="5"/>
          </p:nvPr>
        </p:nvSpPr>
        <p:spPr>
          <a:xfrm>
            <a:off x="6288619" y="1700809"/>
            <a:ext cx="5198533" cy="32400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000"/>
              <a:buNone/>
              <a:defRPr sz="2000" b="1"/>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2" name="Google Shape;362;p35"/>
          <p:cNvSpPr txBox="1">
            <a:spLocks noGrp="1"/>
          </p:cNvSpPr>
          <p:nvPr>
            <p:ph type="title"/>
          </p:nvPr>
        </p:nvSpPr>
        <p:spPr>
          <a:xfrm>
            <a:off x="695326" y="1052736"/>
            <a:ext cx="10801350" cy="4690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3" name="Google Shape;363;p35"/>
          <p:cNvSpPr txBox="1">
            <a:spLocks noGrp="1"/>
          </p:cNvSpPr>
          <p:nvPr>
            <p:ph type="body" idx="6"/>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4" name="Google Shape;364;p35"/>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65" name="Google Shape;365;p35"/>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366" name="Google Shape;366;p35"/>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7" name="Google Shape;367;p35"/>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8" name="Google Shape;368;p35"/>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ulti-layout 2">
  <p:cSld name="Multi-layout 2">
    <p:spTree>
      <p:nvGrpSpPr>
        <p:cNvPr id="1" name="Shape 369"/>
        <p:cNvGrpSpPr/>
        <p:nvPr/>
      </p:nvGrpSpPr>
      <p:grpSpPr>
        <a:xfrm>
          <a:off x="0" y="0"/>
          <a:ext cx="0" cy="0"/>
          <a:chOff x="0" y="0"/>
          <a:chExt cx="0" cy="0"/>
        </a:xfrm>
      </p:grpSpPr>
      <p:sp>
        <p:nvSpPr>
          <p:cNvPr id="370" name="Google Shape;370;p36"/>
          <p:cNvSpPr txBox="1">
            <a:spLocks noGrp="1"/>
          </p:cNvSpPr>
          <p:nvPr>
            <p:ph type="body" idx="1"/>
          </p:nvPr>
        </p:nvSpPr>
        <p:spPr>
          <a:xfrm>
            <a:off x="6286500" y="2677684"/>
            <a:ext cx="5219998" cy="161541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1" name="Google Shape;371;p36"/>
          <p:cNvSpPr txBox="1">
            <a:spLocks noGrp="1"/>
          </p:cNvSpPr>
          <p:nvPr>
            <p:ph type="body" idx="2"/>
          </p:nvPr>
        </p:nvSpPr>
        <p:spPr>
          <a:xfrm>
            <a:off x="6286500" y="4694142"/>
            <a:ext cx="5219996" cy="1615178"/>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2" name="Google Shape;372;p36"/>
          <p:cNvSpPr txBox="1">
            <a:spLocks noGrp="1"/>
          </p:cNvSpPr>
          <p:nvPr>
            <p:ph type="body" idx="3"/>
          </p:nvPr>
        </p:nvSpPr>
        <p:spPr>
          <a:xfrm>
            <a:off x="6286500" y="2279659"/>
            <a:ext cx="5222136" cy="324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SzPts val="1200"/>
              <a:buNone/>
              <a:defRPr sz="12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2000"/>
              <a:buNone/>
              <a:defRPr b="0"/>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3" name="Google Shape;373;p36"/>
          <p:cNvSpPr txBox="1">
            <a:spLocks noGrp="1"/>
          </p:cNvSpPr>
          <p:nvPr>
            <p:ph type="body" idx="4"/>
          </p:nvPr>
        </p:nvSpPr>
        <p:spPr>
          <a:xfrm>
            <a:off x="6286500" y="4401144"/>
            <a:ext cx="5222136" cy="324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SzPts val="1200"/>
              <a:buNone/>
              <a:defRPr sz="12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2000"/>
              <a:buNone/>
              <a:defRPr b="0"/>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4" name="Google Shape;374;p36"/>
          <p:cNvSpPr txBox="1">
            <a:spLocks noGrp="1"/>
          </p:cNvSpPr>
          <p:nvPr>
            <p:ph type="body" idx="5"/>
          </p:nvPr>
        </p:nvSpPr>
        <p:spPr>
          <a:xfrm>
            <a:off x="694800" y="2279196"/>
            <a:ext cx="5183717" cy="2013899"/>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5" name="Google Shape;375;p36"/>
          <p:cNvSpPr txBox="1">
            <a:spLocks noGrp="1"/>
          </p:cNvSpPr>
          <p:nvPr>
            <p:ph type="body" idx="6"/>
          </p:nvPr>
        </p:nvSpPr>
        <p:spPr>
          <a:xfrm>
            <a:off x="694800" y="4401144"/>
            <a:ext cx="5183717" cy="190817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6" name="Google Shape;376;p36"/>
          <p:cNvSpPr txBox="1">
            <a:spLocks noGrp="1"/>
          </p:cNvSpPr>
          <p:nvPr>
            <p:ph type="title"/>
          </p:nvPr>
        </p:nvSpPr>
        <p:spPr>
          <a:xfrm>
            <a:off x="695326" y="1052736"/>
            <a:ext cx="10801350" cy="4690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7" name="Google Shape;377;p36"/>
          <p:cNvSpPr txBox="1">
            <a:spLocks noGrp="1"/>
          </p:cNvSpPr>
          <p:nvPr>
            <p:ph type="body" idx="7"/>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8" name="Google Shape;378;p36"/>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79" name="Google Shape;379;p36"/>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380" name="Google Shape;380;p36"/>
          <p:cNvSpPr txBox="1">
            <a:spLocks noGrp="1"/>
          </p:cNvSpPr>
          <p:nvPr>
            <p:ph type="body" idx="8"/>
          </p:nvPr>
        </p:nvSpPr>
        <p:spPr>
          <a:xfrm>
            <a:off x="695325" y="1700808"/>
            <a:ext cx="10801350" cy="50482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2000"/>
              <a:buNone/>
              <a:defRPr sz="2000" b="1">
                <a:solidFill>
                  <a:schemeClr val="accent1"/>
                </a:solidFill>
              </a:defRPr>
            </a:lvl1pPr>
            <a:lvl2pPr marL="914400" lvl="1" indent="-228600" algn="l">
              <a:lnSpc>
                <a:spcPct val="110000"/>
              </a:lnSpc>
              <a:spcBef>
                <a:spcPts val="300"/>
              </a:spcBef>
              <a:spcAft>
                <a:spcPts val="0"/>
              </a:spcAft>
              <a:buSzPts val="1800"/>
              <a:buNone/>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1" name="Google Shape;381;p36"/>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2" name="Google Shape;382;p36"/>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3" name="Google Shape;383;p36"/>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84"/>
        <p:cNvGrpSpPr/>
        <p:nvPr/>
      </p:nvGrpSpPr>
      <p:grpSpPr>
        <a:xfrm>
          <a:off x="0" y="0"/>
          <a:ext cx="0" cy="0"/>
          <a:chOff x="0" y="0"/>
          <a:chExt cx="0" cy="0"/>
        </a:xfrm>
      </p:grpSpPr>
      <p:sp>
        <p:nvSpPr>
          <p:cNvPr id="385" name="Google Shape;385;p37"/>
          <p:cNvSpPr txBox="1">
            <a:spLocks noGrp="1"/>
          </p:cNvSpPr>
          <p:nvPr>
            <p:ph type="title"/>
          </p:nvPr>
        </p:nvSpPr>
        <p:spPr>
          <a:xfrm>
            <a:off x="695326" y="1052736"/>
            <a:ext cx="10801350" cy="4690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6" name="Google Shape;386;p37"/>
          <p:cNvSpPr txBox="1">
            <a:spLocks noGrp="1"/>
          </p:cNvSpPr>
          <p:nvPr>
            <p:ph type="body" idx="1"/>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7" name="Google Shape;387;p37"/>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88" name="Google Shape;388;p37"/>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389" name="Google Shape;389;p37"/>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0" name="Google Shape;390;p37"/>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1" name="Google Shape;391;p37"/>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Blank Branded">
  <p:cSld name="Blank Branded">
    <p:bg>
      <p:bgPr>
        <a:solidFill>
          <a:schemeClr val="lt1"/>
        </a:solidFill>
        <a:effectLst/>
      </p:bgPr>
    </p:bg>
    <p:spTree>
      <p:nvGrpSpPr>
        <p:cNvPr id="1" name="Shape 392"/>
        <p:cNvGrpSpPr/>
        <p:nvPr/>
      </p:nvGrpSpPr>
      <p:grpSpPr>
        <a:xfrm>
          <a:off x="0" y="0"/>
          <a:ext cx="0" cy="0"/>
          <a:chOff x="0" y="0"/>
          <a:chExt cx="0" cy="0"/>
        </a:xfrm>
      </p:grpSpPr>
      <p:sp>
        <p:nvSpPr>
          <p:cNvPr id="393" name="Google Shape;393;p38"/>
          <p:cNvSpPr/>
          <p:nvPr/>
        </p:nvSpPr>
        <p:spPr>
          <a:xfrm>
            <a:off x="2" y="-27384"/>
            <a:ext cx="12191999" cy="100811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94" name="Google Shape;394;p38"/>
          <p:cNvPicPr preferRelativeResize="0"/>
          <p:nvPr/>
        </p:nvPicPr>
        <p:blipFill rotWithShape="1">
          <a:blip r:embed="rId2">
            <a:alphaModFix/>
          </a:blip>
          <a:srcRect r="42155"/>
          <a:stretch/>
        </p:blipFill>
        <p:spPr>
          <a:xfrm>
            <a:off x="10271272" y="152896"/>
            <a:ext cx="1237347" cy="324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5"/>
        <p:cNvGrpSpPr/>
        <p:nvPr/>
      </p:nvGrpSpPr>
      <p:grpSpPr>
        <a:xfrm>
          <a:off x="0" y="0"/>
          <a:ext cx="0" cy="0"/>
          <a:chOff x="0" y="0"/>
          <a:chExt cx="0" cy="0"/>
        </a:xfrm>
      </p:grpSpPr>
      <p:sp>
        <p:nvSpPr>
          <p:cNvPr id="396" name="Google Shape;396;p39"/>
          <p:cNvSpPr txBox="1">
            <a:spLocks noGrp="1"/>
          </p:cNvSpPr>
          <p:nvPr>
            <p:ph type="dt" idx="10"/>
          </p:nvPr>
        </p:nvSpPr>
        <p:spPr>
          <a:xfrm>
            <a:off x="304800" y="4237567"/>
            <a:ext cx="1422300" cy="243300"/>
          </a:xfrm>
          <a:prstGeom prst="rect">
            <a:avLst/>
          </a:prstGeom>
          <a:noFill/>
          <a:ln>
            <a:noFill/>
          </a:ln>
        </p:spPr>
        <p:txBody>
          <a:bodyPr spcFirstLastPara="1" wrap="square" lIns="60950" tIns="30475" rIns="60950" bIns="304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7" name="Google Shape;397;p39"/>
          <p:cNvSpPr txBox="1">
            <a:spLocks noGrp="1"/>
          </p:cNvSpPr>
          <p:nvPr>
            <p:ph type="ftr" idx="11"/>
          </p:nvPr>
        </p:nvSpPr>
        <p:spPr>
          <a:xfrm>
            <a:off x="2082800" y="4237567"/>
            <a:ext cx="1930500" cy="243300"/>
          </a:xfrm>
          <a:prstGeom prst="rect">
            <a:avLst/>
          </a:prstGeom>
          <a:noFill/>
          <a:ln>
            <a:noFill/>
          </a:ln>
        </p:spPr>
        <p:txBody>
          <a:bodyPr spcFirstLastPara="1" wrap="square" lIns="60950" tIns="30475" rIns="60950" bIns="304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8" name="Google Shape;398;p39"/>
          <p:cNvSpPr txBox="1">
            <a:spLocks noGrp="1"/>
          </p:cNvSpPr>
          <p:nvPr>
            <p:ph type="sldNum" idx="12"/>
          </p:nvPr>
        </p:nvSpPr>
        <p:spPr>
          <a:xfrm>
            <a:off x="4368800" y="4237567"/>
            <a:ext cx="1422300" cy="243300"/>
          </a:xfrm>
          <a:prstGeom prst="rect">
            <a:avLst/>
          </a:prstGeom>
          <a:noFill/>
          <a:ln>
            <a:noFill/>
          </a:ln>
        </p:spPr>
        <p:txBody>
          <a:bodyPr spcFirstLastPara="1" wrap="square" lIns="60950" tIns="30475" rIns="60950" bIns="304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TITLE_AND_BODY" type="tx">
  <p:cSld name="TITLE_AND_BODY">
    <p:spTree>
      <p:nvGrpSpPr>
        <p:cNvPr id="1" name="Shape 406"/>
        <p:cNvGrpSpPr/>
        <p:nvPr/>
      </p:nvGrpSpPr>
      <p:grpSpPr>
        <a:xfrm>
          <a:off x="0" y="0"/>
          <a:ext cx="0" cy="0"/>
          <a:chOff x="0" y="0"/>
          <a:chExt cx="0" cy="0"/>
        </a:xfrm>
      </p:grpSpPr>
      <p:pic>
        <p:nvPicPr>
          <p:cNvPr id="407" name="Google Shape;407;p41" descr="Google Shape;763;p78"/>
          <p:cNvPicPr preferRelativeResize="0"/>
          <p:nvPr/>
        </p:nvPicPr>
        <p:blipFill rotWithShape="1">
          <a:blip r:embed="rId2">
            <a:alphaModFix/>
          </a:blip>
          <a:srcRect/>
          <a:stretch/>
        </p:blipFill>
        <p:spPr>
          <a:xfrm>
            <a:off x="10297934" y="152895"/>
            <a:ext cx="1210687" cy="324002"/>
          </a:xfrm>
          <a:prstGeom prst="rect">
            <a:avLst/>
          </a:prstGeom>
          <a:noFill/>
          <a:ln>
            <a:noFill/>
          </a:ln>
        </p:spPr>
      </p:pic>
      <p:sp>
        <p:nvSpPr>
          <p:cNvPr id="408" name="Google Shape;408;p41"/>
          <p:cNvSpPr/>
          <p:nvPr/>
        </p:nvSpPr>
        <p:spPr>
          <a:xfrm>
            <a:off x="0" y="0"/>
            <a:ext cx="12192000" cy="928800"/>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409" name="Google Shape;409;p41" descr="Google Shape;765;p78"/>
          <p:cNvPicPr preferRelativeResize="0"/>
          <p:nvPr/>
        </p:nvPicPr>
        <p:blipFill rotWithShape="1">
          <a:blip r:embed="rId3">
            <a:alphaModFix/>
          </a:blip>
          <a:srcRect r="45358"/>
          <a:stretch/>
        </p:blipFill>
        <p:spPr>
          <a:xfrm>
            <a:off x="695323" y="207624"/>
            <a:ext cx="1750755" cy="472477"/>
          </a:xfrm>
          <a:prstGeom prst="rect">
            <a:avLst/>
          </a:prstGeom>
          <a:noFill/>
          <a:ln>
            <a:noFill/>
          </a:ln>
        </p:spPr>
      </p:pic>
      <p:sp>
        <p:nvSpPr>
          <p:cNvPr id="410" name="Google Shape;410;p41"/>
          <p:cNvSpPr txBox="1">
            <a:spLocks noGrp="1"/>
          </p:cNvSpPr>
          <p:nvPr>
            <p:ph type="title"/>
          </p:nvPr>
        </p:nvSpPr>
        <p:spPr>
          <a:xfrm>
            <a:off x="695326" y="1052736"/>
            <a:ext cx="10801351" cy="46905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411" name="Google Shape;411;p41"/>
          <p:cNvSpPr txBox="1">
            <a:spLocks noGrp="1"/>
          </p:cNvSpPr>
          <p:nvPr>
            <p:ph type="sldNum" idx="12"/>
          </p:nvPr>
        </p:nvSpPr>
        <p:spPr>
          <a:xfrm>
            <a:off x="8610599"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hank You 2">
  <p:cSld name="Thank You 2">
    <p:spTree>
      <p:nvGrpSpPr>
        <p:cNvPr id="1" name="Shape 40"/>
        <p:cNvGrpSpPr/>
        <p:nvPr/>
      </p:nvGrpSpPr>
      <p:grpSpPr>
        <a:xfrm>
          <a:off x="0" y="0"/>
          <a:ext cx="0" cy="0"/>
          <a:chOff x="0" y="0"/>
          <a:chExt cx="0" cy="0"/>
        </a:xfrm>
      </p:grpSpPr>
      <p:sp>
        <p:nvSpPr>
          <p:cNvPr id="41" name="Google Shape;41;p5"/>
          <p:cNvSpPr/>
          <p:nvPr/>
        </p:nvSpPr>
        <p:spPr>
          <a:xfrm>
            <a:off x="0" y="0"/>
            <a:ext cx="12192000" cy="9288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 name="Google Shape;42;p5"/>
          <p:cNvSpPr txBox="1">
            <a:spLocks noGrp="1"/>
          </p:cNvSpPr>
          <p:nvPr>
            <p:ph type="body" idx="1"/>
          </p:nvPr>
        </p:nvSpPr>
        <p:spPr>
          <a:xfrm>
            <a:off x="694800" y="1876346"/>
            <a:ext cx="3254263" cy="83257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200"/>
              <a:buNone/>
              <a:defRPr sz="1200">
                <a:solidFill>
                  <a:schemeClr val="dk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 name="Google Shape;43;p5"/>
          <p:cNvSpPr txBox="1">
            <a:spLocks noGrp="1"/>
          </p:cNvSpPr>
          <p:nvPr>
            <p:ph type="body" idx="2"/>
          </p:nvPr>
        </p:nvSpPr>
        <p:spPr>
          <a:xfrm>
            <a:off x="1087509" y="2852939"/>
            <a:ext cx="3418763" cy="202889"/>
          </a:xfrm>
          <a:prstGeom prst="rect">
            <a:avLst/>
          </a:prstGeom>
          <a:noFill/>
          <a:ln>
            <a:noFill/>
          </a:ln>
        </p:spPr>
        <p:txBody>
          <a:bodyPr spcFirstLastPara="1" wrap="square" lIns="0" tIns="0" rIns="0" bIns="0" anchor="t" anchorCtr="0">
            <a:normAutofit/>
          </a:bodyPr>
          <a:lstStyle>
            <a:lvl1pPr marL="457200" lvl="0" indent="-228600" algn="l">
              <a:lnSpc>
                <a:spcPct val="157894"/>
              </a:lnSpc>
              <a:spcBef>
                <a:spcPts val="300"/>
              </a:spcBef>
              <a:spcAft>
                <a:spcPts val="0"/>
              </a:spcAft>
              <a:buSzPts val="950"/>
              <a:buNone/>
              <a:defRPr sz="950">
                <a:solidFill>
                  <a:schemeClr val="dk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 name="Google Shape;44;p5"/>
          <p:cNvSpPr txBox="1">
            <a:spLocks noGrp="1"/>
          </p:cNvSpPr>
          <p:nvPr>
            <p:ph type="body" idx="3"/>
          </p:nvPr>
        </p:nvSpPr>
        <p:spPr>
          <a:xfrm>
            <a:off x="1087509" y="3125021"/>
            <a:ext cx="3418763" cy="202889"/>
          </a:xfrm>
          <a:prstGeom prst="rect">
            <a:avLst/>
          </a:prstGeom>
          <a:noFill/>
          <a:ln>
            <a:noFill/>
          </a:ln>
        </p:spPr>
        <p:txBody>
          <a:bodyPr spcFirstLastPara="1" wrap="square" lIns="0" tIns="0" rIns="0" bIns="0" anchor="t" anchorCtr="0">
            <a:normAutofit/>
          </a:bodyPr>
          <a:lstStyle>
            <a:lvl1pPr marL="457200" lvl="0" indent="-228600" algn="l">
              <a:lnSpc>
                <a:spcPct val="157894"/>
              </a:lnSpc>
              <a:spcBef>
                <a:spcPts val="300"/>
              </a:spcBef>
              <a:spcAft>
                <a:spcPts val="0"/>
              </a:spcAft>
              <a:buSzPts val="950"/>
              <a:buNone/>
              <a:defRPr sz="950">
                <a:solidFill>
                  <a:schemeClr val="dk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 name="Google Shape;45;p5"/>
          <p:cNvSpPr txBox="1">
            <a:spLocks noGrp="1"/>
          </p:cNvSpPr>
          <p:nvPr>
            <p:ph type="body" idx="4"/>
          </p:nvPr>
        </p:nvSpPr>
        <p:spPr>
          <a:xfrm>
            <a:off x="1087509" y="3415094"/>
            <a:ext cx="3418763" cy="202889"/>
          </a:xfrm>
          <a:prstGeom prst="rect">
            <a:avLst/>
          </a:prstGeom>
          <a:noFill/>
          <a:ln>
            <a:noFill/>
          </a:ln>
        </p:spPr>
        <p:txBody>
          <a:bodyPr spcFirstLastPara="1" wrap="square" lIns="0" tIns="0" rIns="0" bIns="0" anchor="t" anchorCtr="0">
            <a:normAutofit/>
          </a:bodyPr>
          <a:lstStyle>
            <a:lvl1pPr marL="457200" lvl="0" indent="-228600" algn="l">
              <a:lnSpc>
                <a:spcPct val="157894"/>
              </a:lnSpc>
              <a:spcBef>
                <a:spcPts val="300"/>
              </a:spcBef>
              <a:spcAft>
                <a:spcPts val="0"/>
              </a:spcAft>
              <a:buSzPts val="950"/>
              <a:buNone/>
              <a:defRPr sz="950">
                <a:solidFill>
                  <a:schemeClr val="dk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 name="Google Shape;46;p5"/>
          <p:cNvSpPr txBox="1">
            <a:spLocks noGrp="1"/>
          </p:cNvSpPr>
          <p:nvPr>
            <p:ph type="body" idx="5"/>
          </p:nvPr>
        </p:nvSpPr>
        <p:spPr>
          <a:xfrm>
            <a:off x="1087509" y="3687176"/>
            <a:ext cx="3418763" cy="202889"/>
          </a:xfrm>
          <a:prstGeom prst="rect">
            <a:avLst/>
          </a:prstGeom>
          <a:noFill/>
          <a:ln>
            <a:noFill/>
          </a:ln>
        </p:spPr>
        <p:txBody>
          <a:bodyPr spcFirstLastPara="1" wrap="square" lIns="0" tIns="0" rIns="0" bIns="0" anchor="t" anchorCtr="0">
            <a:normAutofit/>
          </a:bodyPr>
          <a:lstStyle>
            <a:lvl1pPr marL="457200" lvl="0" indent="-228600" algn="l">
              <a:lnSpc>
                <a:spcPct val="157894"/>
              </a:lnSpc>
              <a:spcBef>
                <a:spcPts val="300"/>
              </a:spcBef>
              <a:spcAft>
                <a:spcPts val="0"/>
              </a:spcAft>
              <a:buSzPts val="950"/>
              <a:buNone/>
              <a:defRPr sz="950">
                <a:solidFill>
                  <a:schemeClr val="dk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 name="Google Shape;47;p5"/>
          <p:cNvSpPr txBox="1">
            <a:spLocks noGrp="1"/>
          </p:cNvSpPr>
          <p:nvPr>
            <p:ph type="body" idx="6"/>
          </p:nvPr>
        </p:nvSpPr>
        <p:spPr>
          <a:xfrm>
            <a:off x="1087509" y="3957493"/>
            <a:ext cx="3418763" cy="202889"/>
          </a:xfrm>
          <a:prstGeom prst="rect">
            <a:avLst/>
          </a:prstGeom>
          <a:noFill/>
          <a:ln>
            <a:noFill/>
          </a:ln>
        </p:spPr>
        <p:txBody>
          <a:bodyPr spcFirstLastPara="1" wrap="square" lIns="0" tIns="0" rIns="0" bIns="0" anchor="t" anchorCtr="0">
            <a:normAutofit/>
          </a:bodyPr>
          <a:lstStyle>
            <a:lvl1pPr marL="457200" lvl="0" indent="-228600" algn="l">
              <a:lnSpc>
                <a:spcPct val="157894"/>
              </a:lnSpc>
              <a:spcBef>
                <a:spcPts val="300"/>
              </a:spcBef>
              <a:spcAft>
                <a:spcPts val="0"/>
              </a:spcAft>
              <a:buSzPts val="950"/>
              <a:buNone/>
              <a:defRPr sz="950">
                <a:solidFill>
                  <a:schemeClr val="dk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5"/>
          <p:cNvSpPr txBox="1">
            <a:spLocks noGrp="1"/>
          </p:cNvSpPr>
          <p:nvPr>
            <p:ph type="title"/>
          </p:nvPr>
        </p:nvSpPr>
        <p:spPr>
          <a:xfrm>
            <a:off x="694800" y="1082188"/>
            <a:ext cx="5209113" cy="720081"/>
          </a:xfrm>
          <a:prstGeom prst="rect">
            <a:avLst/>
          </a:prstGeom>
          <a:noFill/>
          <a:ln>
            <a:noFill/>
          </a:ln>
        </p:spPr>
        <p:txBody>
          <a:bodyPr spcFirstLastPara="1" wrap="square" lIns="0" tIns="0" rIns="0" bIns="0" anchor="b" anchorCtr="0">
            <a:noAutofit/>
          </a:bodyPr>
          <a:lstStyle>
            <a:lvl1pPr lvl="0" algn="l">
              <a:lnSpc>
                <a:spcPct val="120000"/>
              </a:lnSpc>
              <a:spcBef>
                <a:spcPts val="0"/>
              </a:spcBef>
              <a:spcAft>
                <a:spcPts val="0"/>
              </a:spcAft>
              <a:buClr>
                <a:schemeClr val="accent1"/>
              </a:buClr>
              <a:buSzPts val="4200"/>
              <a:buFont typeface="Arial"/>
              <a:buNone/>
              <a:defRPr sz="4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5"/>
          <p:cNvSpPr>
            <a:spLocks noGrp="1"/>
          </p:cNvSpPr>
          <p:nvPr>
            <p:ph type="pic" idx="7"/>
          </p:nvPr>
        </p:nvSpPr>
        <p:spPr>
          <a:xfrm>
            <a:off x="6092454" y="923051"/>
            <a:ext cx="6101952" cy="5934795"/>
          </a:xfrm>
          <a:prstGeom prst="rect">
            <a:avLst/>
          </a:prstGeom>
          <a:solidFill>
            <a:schemeClr val="lt2"/>
          </a:solidFill>
          <a:ln>
            <a:noFill/>
          </a:ln>
        </p:spPr>
      </p:sp>
      <p:pic>
        <p:nvPicPr>
          <p:cNvPr id="50" name="Google Shape;50;p5"/>
          <p:cNvPicPr preferRelativeResize="0"/>
          <p:nvPr/>
        </p:nvPicPr>
        <p:blipFill rotWithShape="1">
          <a:blip r:embed="rId2">
            <a:alphaModFix/>
          </a:blip>
          <a:srcRect/>
          <a:stretch/>
        </p:blipFill>
        <p:spPr>
          <a:xfrm>
            <a:off x="695325" y="207631"/>
            <a:ext cx="3204000" cy="4724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Title">
  <p:cSld name="Title">
    <p:spTree>
      <p:nvGrpSpPr>
        <p:cNvPr id="1" name="Shape 412"/>
        <p:cNvGrpSpPr/>
        <p:nvPr/>
      </p:nvGrpSpPr>
      <p:grpSpPr>
        <a:xfrm>
          <a:off x="0" y="0"/>
          <a:ext cx="0" cy="0"/>
          <a:chOff x="0" y="0"/>
          <a:chExt cx="0" cy="0"/>
        </a:xfrm>
      </p:grpSpPr>
      <p:sp>
        <p:nvSpPr>
          <p:cNvPr id="413" name="Google Shape;413;p42"/>
          <p:cNvSpPr/>
          <p:nvPr/>
        </p:nvSpPr>
        <p:spPr>
          <a:xfrm>
            <a:off x="0" y="0"/>
            <a:ext cx="12192000" cy="928800"/>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414" name="Google Shape;414;p42" descr="Google Shape;53;p6"/>
          <p:cNvPicPr preferRelativeResize="0"/>
          <p:nvPr/>
        </p:nvPicPr>
        <p:blipFill rotWithShape="1">
          <a:blip r:embed="rId2">
            <a:alphaModFix/>
          </a:blip>
          <a:srcRect l="74412" t="80198"/>
          <a:stretch/>
        </p:blipFill>
        <p:spPr>
          <a:xfrm>
            <a:off x="9852228" y="5499892"/>
            <a:ext cx="2339772" cy="1358040"/>
          </a:xfrm>
          <a:prstGeom prst="rect">
            <a:avLst/>
          </a:prstGeom>
          <a:noFill/>
          <a:ln>
            <a:noFill/>
          </a:ln>
        </p:spPr>
      </p:pic>
      <p:sp>
        <p:nvSpPr>
          <p:cNvPr id="415" name="Google Shape;415;p42"/>
          <p:cNvSpPr txBox="1">
            <a:spLocks noGrp="1"/>
          </p:cNvSpPr>
          <p:nvPr>
            <p:ph type="title"/>
          </p:nvPr>
        </p:nvSpPr>
        <p:spPr>
          <a:xfrm>
            <a:off x="695325" y="1160745"/>
            <a:ext cx="10738247" cy="1296145"/>
          </a:xfrm>
          <a:prstGeom prst="rect">
            <a:avLst/>
          </a:prstGeom>
          <a:noFill/>
          <a:ln>
            <a:noFill/>
          </a:ln>
        </p:spPr>
        <p:txBody>
          <a:bodyPr spcFirstLastPara="1" wrap="square" lIns="0" tIns="0" rIns="0" bIns="0" anchor="b" anchorCtr="0">
            <a:normAutofit/>
          </a:bodyPr>
          <a:lstStyle>
            <a:lvl1pPr lvl="0" algn="l">
              <a:lnSpc>
                <a:spcPct val="120000"/>
              </a:lnSpc>
              <a:spcBef>
                <a:spcPts val="0"/>
              </a:spcBef>
              <a:spcAft>
                <a:spcPts val="0"/>
              </a:spcAft>
              <a:buClr>
                <a:schemeClr val="accent1"/>
              </a:buClr>
              <a:buSzPts val="4200"/>
              <a:buFont typeface="Arial"/>
              <a:buNone/>
              <a:defRPr sz="4200"/>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416" name="Google Shape;416;p42"/>
          <p:cNvSpPr txBox="1">
            <a:spLocks noGrp="1"/>
          </p:cNvSpPr>
          <p:nvPr>
            <p:ph type="body" idx="1"/>
          </p:nvPr>
        </p:nvSpPr>
        <p:spPr>
          <a:xfrm>
            <a:off x="695298" y="2571294"/>
            <a:ext cx="10747200" cy="2675249"/>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300"/>
              </a:spcBef>
              <a:spcAft>
                <a:spcPts val="0"/>
              </a:spcAft>
              <a:buClr>
                <a:schemeClr val="accent1"/>
              </a:buClr>
              <a:buSzPts val="2700"/>
              <a:buFont typeface="Arial"/>
              <a:buNone/>
              <a:defRPr sz="2700">
                <a:solidFill>
                  <a:schemeClr val="accent1"/>
                </a:solidFill>
              </a:defRPr>
            </a:lvl1pPr>
            <a:lvl2pPr marL="914400" lvl="1" indent="-400050" algn="l">
              <a:lnSpc>
                <a:spcPct val="120000"/>
              </a:lnSpc>
              <a:spcBef>
                <a:spcPts val="300"/>
              </a:spcBef>
              <a:spcAft>
                <a:spcPts val="0"/>
              </a:spcAft>
              <a:buClr>
                <a:schemeClr val="accent1"/>
              </a:buClr>
              <a:buSzPts val="2700"/>
              <a:buFont typeface="Arial"/>
              <a:buChar char="•"/>
              <a:defRPr sz="2700">
                <a:solidFill>
                  <a:schemeClr val="accent1"/>
                </a:solidFill>
              </a:defRPr>
            </a:lvl2pPr>
            <a:lvl3pPr marL="1371600" lvl="2" indent="-400050" algn="l">
              <a:lnSpc>
                <a:spcPct val="120000"/>
              </a:lnSpc>
              <a:spcBef>
                <a:spcPts val="300"/>
              </a:spcBef>
              <a:spcAft>
                <a:spcPts val="0"/>
              </a:spcAft>
              <a:buClr>
                <a:schemeClr val="accent1"/>
              </a:buClr>
              <a:buSzPts val="2700"/>
              <a:buFont typeface="Arial"/>
              <a:buChar char="­"/>
              <a:defRPr sz="2700">
                <a:solidFill>
                  <a:schemeClr val="accent1"/>
                </a:solidFill>
              </a:defRPr>
            </a:lvl3pPr>
            <a:lvl4pPr marL="1828800" lvl="3" indent="-400050" algn="l">
              <a:lnSpc>
                <a:spcPct val="120000"/>
              </a:lnSpc>
              <a:spcBef>
                <a:spcPts val="300"/>
              </a:spcBef>
              <a:spcAft>
                <a:spcPts val="0"/>
              </a:spcAft>
              <a:buClr>
                <a:schemeClr val="accent1"/>
              </a:buClr>
              <a:buSzPts val="2700"/>
              <a:buFont typeface="Arial"/>
              <a:buChar char="•"/>
              <a:defRPr sz="2700">
                <a:solidFill>
                  <a:schemeClr val="accent1"/>
                </a:solidFill>
              </a:defRPr>
            </a:lvl4pPr>
            <a:lvl5pPr marL="2286000" lvl="4" indent="-228600" algn="l">
              <a:lnSpc>
                <a:spcPct val="120000"/>
              </a:lnSpc>
              <a:spcBef>
                <a:spcPts val="300"/>
              </a:spcBef>
              <a:spcAft>
                <a:spcPts val="0"/>
              </a:spcAft>
              <a:buClr>
                <a:schemeClr val="accent1"/>
              </a:buClr>
              <a:buSzPts val="2700"/>
              <a:buFont typeface="Arial"/>
              <a:buNone/>
              <a:defRPr sz="2700">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pic>
        <p:nvPicPr>
          <p:cNvPr id="417" name="Google Shape;417;p42" descr="Google Shape;56;p6"/>
          <p:cNvPicPr preferRelativeResize="0"/>
          <p:nvPr/>
        </p:nvPicPr>
        <p:blipFill rotWithShape="1">
          <a:blip r:embed="rId2">
            <a:alphaModFix/>
          </a:blip>
          <a:srcRect t="59270" r="70475"/>
          <a:stretch/>
        </p:blipFill>
        <p:spPr>
          <a:xfrm>
            <a:off x="1" y="4064703"/>
            <a:ext cx="2699772" cy="2793232"/>
          </a:xfrm>
          <a:prstGeom prst="rect">
            <a:avLst/>
          </a:prstGeom>
          <a:noFill/>
          <a:ln>
            <a:noFill/>
          </a:ln>
        </p:spPr>
      </p:pic>
      <p:pic>
        <p:nvPicPr>
          <p:cNvPr id="418" name="Google Shape;418;p42" descr="Google Shape;57;p6"/>
          <p:cNvPicPr preferRelativeResize="0"/>
          <p:nvPr/>
        </p:nvPicPr>
        <p:blipFill rotWithShape="1">
          <a:blip r:embed="rId3">
            <a:alphaModFix/>
          </a:blip>
          <a:srcRect r="45358"/>
          <a:stretch/>
        </p:blipFill>
        <p:spPr>
          <a:xfrm>
            <a:off x="695324" y="207624"/>
            <a:ext cx="1750754" cy="472476"/>
          </a:xfrm>
          <a:prstGeom prst="rect">
            <a:avLst/>
          </a:prstGeom>
          <a:noFill/>
          <a:ln>
            <a:noFill/>
          </a:ln>
        </p:spPr>
      </p:pic>
      <p:sp>
        <p:nvSpPr>
          <p:cNvPr id="419" name="Google Shape;419;p42"/>
          <p:cNvSpPr txBox="1">
            <a:spLocks noGrp="1"/>
          </p:cNvSpPr>
          <p:nvPr>
            <p:ph type="sldNum" idx="12"/>
          </p:nvPr>
        </p:nvSpPr>
        <p:spPr>
          <a:xfrm>
            <a:off x="5892800" y="6172200"/>
            <a:ext cx="2844800" cy="3683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ITLE_AND_BODY">
  <p:cSld name="TITLE_AND_BODY 2">
    <p:spTree>
      <p:nvGrpSpPr>
        <p:cNvPr id="1" name="Shape 420"/>
        <p:cNvGrpSpPr/>
        <p:nvPr/>
      </p:nvGrpSpPr>
      <p:grpSpPr>
        <a:xfrm>
          <a:off x="0" y="0"/>
          <a:ext cx="0" cy="0"/>
          <a:chOff x="0" y="0"/>
          <a:chExt cx="0" cy="0"/>
        </a:xfrm>
      </p:grpSpPr>
      <p:sp>
        <p:nvSpPr>
          <p:cNvPr id="421" name="Google Shape;421;p43"/>
          <p:cNvSpPr/>
          <p:nvPr/>
        </p:nvSpPr>
        <p:spPr>
          <a:xfrm>
            <a:off x="0" y="0"/>
            <a:ext cx="12192000" cy="928800"/>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422" name="Google Shape;422;p43" descr="Google Shape;407;p41"/>
          <p:cNvPicPr preferRelativeResize="0"/>
          <p:nvPr/>
        </p:nvPicPr>
        <p:blipFill rotWithShape="1">
          <a:blip r:embed="rId2">
            <a:alphaModFix/>
          </a:blip>
          <a:srcRect l="74412" t="80198"/>
          <a:stretch/>
        </p:blipFill>
        <p:spPr>
          <a:xfrm>
            <a:off x="9852228" y="5499891"/>
            <a:ext cx="2339772" cy="1358042"/>
          </a:xfrm>
          <a:prstGeom prst="rect">
            <a:avLst/>
          </a:prstGeom>
          <a:noFill/>
          <a:ln>
            <a:noFill/>
          </a:ln>
        </p:spPr>
      </p:pic>
      <p:sp>
        <p:nvSpPr>
          <p:cNvPr id="423" name="Google Shape;423;p43"/>
          <p:cNvSpPr txBox="1">
            <a:spLocks noGrp="1"/>
          </p:cNvSpPr>
          <p:nvPr>
            <p:ph type="title"/>
          </p:nvPr>
        </p:nvSpPr>
        <p:spPr>
          <a:xfrm>
            <a:off x="695325" y="1160745"/>
            <a:ext cx="10738247" cy="1296147"/>
          </a:xfrm>
          <a:prstGeom prst="rect">
            <a:avLst/>
          </a:prstGeom>
          <a:noFill/>
          <a:ln>
            <a:noFill/>
          </a:ln>
        </p:spPr>
        <p:txBody>
          <a:bodyPr spcFirstLastPara="1" wrap="square" lIns="0" tIns="0" rIns="0" bIns="0" anchor="b" anchorCtr="0">
            <a:normAutofit/>
          </a:bodyPr>
          <a:lstStyle>
            <a:lvl1pPr lvl="0" algn="l">
              <a:lnSpc>
                <a:spcPct val="119047"/>
              </a:lnSpc>
              <a:spcBef>
                <a:spcPts val="0"/>
              </a:spcBef>
              <a:spcAft>
                <a:spcPts val="0"/>
              </a:spcAft>
              <a:buClr>
                <a:schemeClr val="accent1"/>
              </a:buClr>
              <a:buSzPts val="4200"/>
              <a:buFont typeface="Arial"/>
              <a:buNone/>
              <a:defRPr sz="4200"/>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424" name="Google Shape;424;p43"/>
          <p:cNvSpPr txBox="1">
            <a:spLocks noGrp="1"/>
          </p:cNvSpPr>
          <p:nvPr>
            <p:ph type="body" idx="1"/>
          </p:nvPr>
        </p:nvSpPr>
        <p:spPr>
          <a:xfrm>
            <a:off x="695298" y="2571294"/>
            <a:ext cx="10747200" cy="2675249"/>
          </a:xfrm>
          <a:prstGeom prst="rect">
            <a:avLst/>
          </a:prstGeom>
          <a:noFill/>
          <a:ln>
            <a:noFill/>
          </a:ln>
        </p:spPr>
        <p:txBody>
          <a:bodyPr spcFirstLastPara="1" wrap="square" lIns="0" tIns="0" rIns="0" bIns="0" anchor="t" anchorCtr="0">
            <a:normAutofit/>
          </a:bodyPr>
          <a:lstStyle>
            <a:lvl1pPr marL="457200" lvl="0" indent="-228600" algn="l">
              <a:lnSpc>
                <a:spcPct val="118518"/>
              </a:lnSpc>
              <a:spcBef>
                <a:spcPts val="300"/>
              </a:spcBef>
              <a:spcAft>
                <a:spcPts val="0"/>
              </a:spcAft>
              <a:buClr>
                <a:schemeClr val="accent1"/>
              </a:buClr>
              <a:buSzPts val="2700"/>
              <a:buFont typeface="Arial"/>
              <a:buNone/>
              <a:defRPr sz="2700">
                <a:solidFill>
                  <a:schemeClr val="accent1"/>
                </a:solidFill>
              </a:defRPr>
            </a:lvl1pPr>
            <a:lvl2pPr marL="914400" lvl="1" indent="-400050" algn="l">
              <a:lnSpc>
                <a:spcPct val="118518"/>
              </a:lnSpc>
              <a:spcBef>
                <a:spcPts val="300"/>
              </a:spcBef>
              <a:spcAft>
                <a:spcPts val="0"/>
              </a:spcAft>
              <a:buClr>
                <a:schemeClr val="accent1"/>
              </a:buClr>
              <a:buSzPts val="2700"/>
              <a:buFont typeface="Arial"/>
              <a:buChar char="•"/>
              <a:defRPr sz="2700">
                <a:solidFill>
                  <a:schemeClr val="accent1"/>
                </a:solidFill>
              </a:defRPr>
            </a:lvl2pPr>
            <a:lvl3pPr marL="1371600" lvl="2" indent="-400050" algn="l">
              <a:lnSpc>
                <a:spcPct val="118518"/>
              </a:lnSpc>
              <a:spcBef>
                <a:spcPts val="300"/>
              </a:spcBef>
              <a:spcAft>
                <a:spcPts val="0"/>
              </a:spcAft>
              <a:buClr>
                <a:schemeClr val="accent1"/>
              </a:buClr>
              <a:buSzPts val="2700"/>
              <a:buFont typeface="Arial"/>
              <a:buChar char="­"/>
              <a:defRPr sz="2700">
                <a:solidFill>
                  <a:schemeClr val="accent1"/>
                </a:solidFill>
              </a:defRPr>
            </a:lvl3pPr>
            <a:lvl4pPr marL="1828800" lvl="3" indent="-400050" algn="l">
              <a:lnSpc>
                <a:spcPct val="118518"/>
              </a:lnSpc>
              <a:spcBef>
                <a:spcPts val="300"/>
              </a:spcBef>
              <a:spcAft>
                <a:spcPts val="0"/>
              </a:spcAft>
              <a:buClr>
                <a:schemeClr val="accent1"/>
              </a:buClr>
              <a:buSzPts val="2700"/>
              <a:buFont typeface="Arial"/>
              <a:buChar char="•"/>
              <a:defRPr sz="2700">
                <a:solidFill>
                  <a:schemeClr val="accent1"/>
                </a:solidFill>
              </a:defRPr>
            </a:lvl4pPr>
            <a:lvl5pPr marL="2286000" lvl="4" indent="-228600" algn="l">
              <a:lnSpc>
                <a:spcPct val="118518"/>
              </a:lnSpc>
              <a:spcBef>
                <a:spcPts val="300"/>
              </a:spcBef>
              <a:spcAft>
                <a:spcPts val="0"/>
              </a:spcAft>
              <a:buClr>
                <a:schemeClr val="accent1"/>
              </a:buClr>
              <a:buSzPts val="2700"/>
              <a:buFont typeface="Arial"/>
              <a:buNone/>
              <a:defRPr sz="2700">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pic>
        <p:nvPicPr>
          <p:cNvPr id="425" name="Google Shape;425;p43" descr="Google Shape;410;p41"/>
          <p:cNvPicPr preferRelativeResize="0"/>
          <p:nvPr/>
        </p:nvPicPr>
        <p:blipFill rotWithShape="1">
          <a:blip r:embed="rId2">
            <a:alphaModFix/>
          </a:blip>
          <a:srcRect t="59270" r="70475"/>
          <a:stretch/>
        </p:blipFill>
        <p:spPr>
          <a:xfrm>
            <a:off x="1" y="4064703"/>
            <a:ext cx="2699772" cy="2793234"/>
          </a:xfrm>
          <a:prstGeom prst="rect">
            <a:avLst/>
          </a:prstGeom>
          <a:noFill/>
          <a:ln>
            <a:noFill/>
          </a:ln>
        </p:spPr>
      </p:pic>
      <p:pic>
        <p:nvPicPr>
          <p:cNvPr id="426" name="Google Shape;426;p43" descr="Google Shape;411;p41"/>
          <p:cNvPicPr preferRelativeResize="0"/>
          <p:nvPr/>
        </p:nvPicPr>
        <p:blipFill rotWithShape="1">
          <a:blip r:embed="rId3">
            <a:alphaModFix/>
          </a:blip>
          <a:srcRect r="44428"/>
          <a:stretch/>
        </p:blipFill>
        <p:spPr>
          <a:xfrm>
            <a:off x="695323" y="207631"/>
            <a:ext cx="1780523" cy="472464"/>
          </a:xfrm>
          <a:prstGeom prst="rect">
            <a:avLst/>
          </a:prstGeom>
          <a:noFill/>
          <a:ln>
            <a:noFill/>
          </a:ln>
        </p:spPr>
      </p:pic>
      <p:sp>
        <p:nvSpPr>
          <p:cNvPr id="427" name="Google Shape;427;p43"/>
          <p:cNvSpPr txBox="1">
            <a:spLocks noGrp="1"/>
          </p:cNvSpPr>
          <p:nvPr>
            <p:ph type="sldNum" idx="12"/>
          </p:nvPr>
        </p:nvSpPr>
        <p:spPr>
          <a:xfrm>
            <a:off x="8610600"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Title 2">
  <p:cSld name="Title 2">
    <p:spTree>
      <p:nvGrpSpPr>
        <p:cNvPr id="1" name="Shape 428"/>
        <p:cNvGrpSpPr/>
        <p:nvPr/>
      </p:nvGrpSpPr>
      <p:grpSpPr>
        <a:xfrm>
          <a:off x="0" y="0"/>
          <a:ext cx="0" cy="0"/>
          <a:chOff x="0" y="0"/>
          <a:chExt cx="0" cy="0"/>
        </a:xfrm>
      </p:grpSpPr>
      <p:sp>
        <p:nvSpPr>
          <p:cNvPr id="429" name="Google Shape;429;p44"/>
          <p:cNvSpPr txBox="1"/>
          <p:nvPr/>
        </p:nvSpPr>
        <p:spPr>
          <a:xfrm>
            <a:off x="8096809" y="6575289"/>
            <a:ext cx="2391678"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430" name="Google Shape;430;p44"/>
          <p:cNvSpPr/>
          <p:nvPr/>
        </p:nvSpPr>
        <p:spPr>
          <a:xfrm>
            <a:off x="0" y="0"/>
            <a:ext cx="12192000" cy="6858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31" name="Google Shape;431;p44"/>
          <p:cNvSpPr txBox="1">
            <a:spLocks noGrp="1"/>
          </p:cNvSpPr>
          <p:nvPr>
            <p:ph type="title"/>
          </p:nvPr>
        </p:nvSpPr>
        <p:spPr>
          <a:xfrm>
            <a:off x="695325" y="1143405"/>
            <a:ext cx="10738247" cy="1296145"/>
          </a:xfrm>
          <a:prstGeom prst="rect">
            <a:avLst/>
          </a:prstGeom>
          <a:noFill/>
          <a:ln>
            <a:noFill/>
          </a:ln>
        </p:spPr>
        <p:txBody>
          <a:bodyPr spcFirstLastPara="1" wrap="square" lIns="0" tIns="0" rIns="0" bIns="0" anchor="b" anchorCtr="0">
            <a:normAutofit/>
          </a:bodyPr>
          <a:lstStyle>
            <a:lvl1pPr lvl="0" algn="l">
              <a:lnSpc>
                <a:spcPct val="120000"/>
              </a:lnSpc>
              <a:spcBef>
                <a:spcPts val="0"/>
              </a:spcBef>
              <a:spcAft>
                <a:spcPts val="0"/>
              </a:spcAft>
              <a:buClr>
                <a:srgbClr val="FFFFFF"/>
              </a:buClr>
              <a:buSzPts val="4200"/>
              <a:buFont typeface="Arial"/>
              <a:buNone/>
              <a:defRPr sz="42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432" name="Google Shape;432;p44"/>
          <p:cNvSpPr txBox="1">
            <a:spLocks noGrp="1"/>
          </p:cNvSpPr>
          <p:nvPr>
            <p:ph type="body" idx="1"/>
          </p:nvPr>
        </p:nvSpPr>
        <p:spPr>
          <a:xfrm>
            <a:off x="695298" y="2553953"/>
            <a:ext cx="10747200" cy="2675250"/>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300"/>
              </a:spcBef>
              <a:spcAft>
                <a:spcPts val="0"/>
              </a:spcAft>
              <a:buClr>
                <a:srgbClr val="FFFFFF"/>
              </a:buClr>
              <a:buSzPts val="2700"/>
              <a:buFont typeface="Arial"/>
              <a:buNone/>
              <a:defRPr sz="2700">
                <a:solidFill>
                  <a:srgbClr val="FFFFFF"/>
                </a:solidFill>
              </a:defRPr>
            </a:lvl1pPr>
            <a:lvl2pPr marL="914400" lvl="1" indent="-400050" algn="l">
              <a:lnSpc>
                <a:spcPct val="120000"/>
              </a:lnSpc>
              <a:spcBef>
                <a:spcPts val="300"/>
              </a:spcBef>
              <a:spcAft>
                <a:spcPts val="0"/>
              </a:spcAft>
              <a:buClr>
                <a:srgbClr val="FFFFFF"/>
              </a:buClr>
              <a:buSzPts val="2700"/>
              <a:buFont typeface="Arial"/>
              <a:buChar char="•"/>
              <a:defRPr sz="2700">
                <a:solidFill>
                  <a:srgbClr val="FFFFFF"/>
                </a:solidFill>
              </a:defRPr>
            </a:lvl2pPr>
            <a:lvl3pPr marL="1371600" lvl="2" indent="-400050" algn="l">
              <a:lnSpc>
                <a:spcPct val="120000"/>
              </a:lnSpc>
              <a:spcBef>
                <a:spcPts val="300"/>
              </a:spcBef>
              <a:spcAft>
                <a:spcPts val="0"/>
              </a:spcAft>
              <a:buClr>
                <a:srgbClr val="FFFFFF"/>
              </a:buClr>
              <a:buSzPts val="2700"/>
              <a:buFont typeface="Arial"/>
              <a:buChar char="­"/>
              <a:defRPr sz="2700">
                <a:solidFill>
                  <a:srgbClr val="FFFFFF"/>
                </a:solidFill>
              </a:defRPr>
            </a:lvl3pPr>
            <a:lvl4pPr marL="1828800" lvl="3" indent="-400050" algn="l">
              <a:lnSpc>
                <a:spcPct val="120000"/>
              </a:lnSpc>
              <a:spcBef>
                <a:spcPts val="300"/>
              </a:spcBef>
              <a:spcAft>
                <a:spcPts val="0"/>
              </a:spcAft>
              <a:buClr>
                <a:srgbClr val="FFFFFF"/>
              </a:buClr>
              <a:buSzPts val="2700"/>
              <a:buFont typeface="Arial"/>
              <a:buChar char="•"/>
              <a:defRPr sz="2700">
                <a:solidFill>
                  <a:srgbClr val="FFFFFF"/>
                </a:solidFill>
              </a:defRPr>
            </a:lvl4pPr>
            <a:lvl5pPr marL="2286000" lvl="4" indent="-228600" algn="l">
              <a:lnSpc>
                <a:spcPct val="120000"/>
              </a:lnSpc>
              <a:spcBef>
                <a:spcPts val="300"/>
              </a:spcBef>
              <a:spcAft>
                <a:spcPts val="0"/>
              </a:spcAft>
              <a:buClr>
                <a:srgbClr val="FFFFFF"/>
              </a:buClr>
              <a:buSzPts val="2700"/>
              <a:buFont typeface="Arial"/>
              <a:buNone/>
              <a:defRPr sz="27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433" name="Google Shape;433;p44"/>
          <p:cNvSpPr/>
          <p:nvPr/>
        </p:nvSpPr>
        <p:spPr>
          <a:xfrm>
            <a:off x="1" y="4076700"/>
            <a:ext cx="2555876" cy="2781301"/>
          </a:xfrm>
          <a:custGeom>
            <a:avLst/>
            <a:gdLst/>
            <a:ahLst/>
            <a:cxnLst/>
            <a:rect l="l" t="t" r="r" b="b"/>
            <a:pathLst>
              <a:path w="21600" h="21600" extrusionOk="0">
                <a:moveTo>
                  <a:pt x="0" y="21600"/>
                </a:moveTo>
                <a:lnTo>
                  <a:pt x="0" y="0"/>
                </a:lnTo>
                <a:cubicBezTo>
                  <a:pt x="1341" y="13002"/>
                  <a:pt x="13390" y="19506"/>
                  <a:pt x="21600" y="21600"/>
                </a:cubicBez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34" name="Google Shape;434;p44"/>
          <p:cNvSpPr/>
          <p:nvPr/>
        </p:nvSpPr>
        <p:spPr>
          <a:xfrm>
            <a:off x="9921975" y="5581310"/>
            <a:ext cx="2270662" cy="1275831"/>
          </a:xfrm>
          <a:custGeom>
            <a:avLst/>
            <a:gdLst/>
            <a:ahLst/>
            <a:cxnLst/>
            <a:rect l="l" t="t" r="r" b="b"/>
            <a:pathLst>
              <a:path w="21600" h="20827" extrusionOk="0">
                <a:moveTo>
                  <a:pt x="21588" y="20827"/>
                </a:moveTo>
                <a:cubicBezTo>
                  <a:pt x="19286" y="20266"/>
                  <a:pt x="17057" y="18603"/>
                  <a:pt x="14816" y="17376"/>
                </a:cubicBezTo>
                <a:cubicBezTo>
                  <a:pt x="12332" y="16025"/>
                  <a:pt x="9934" y="14133"/>
                  <a:pt x="7402" y="13197"/>
                </a:cubicBezTo>
                <a:cubicBezTo>
                  <a:pt x="3743" y="11867"/>
                  <a:pt x="2762" y="12615"/>
                  <a:pt x="0" y="16628"/>
                </a:cubicBezTo>
                <a:cubicBezTo>
                  <a:pt x="545" y="15505"/>
                  <a:pt x="6590" y="5381"/>
                  <a:pt x="9631" y="2657"/>
                </a:cubicBezTo>
                <a:cubicBezTo>
                  <a:pt x="13144" y="-482"/>
                  <a:pt x="16718" y="-773"/>
                  <a:pt x="20437" y="1431"/>
                </a:cubicBezTo>
                <a:cubicBezTo>
                  <a:pt x="20825" y="1659"/>
                  <a:pt x="21212" y="1888"/>
                  <a:pt x="21600" y="2117"/>
                </a:cubicBezTo>
                <a:lnTo>
                  <a:pt x="21588" y="2082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435" name="Google Shape;435;p44" descr="Google Shape;22;p2"/>
          <p:cNvPicPr preferRelativeResize="0"/>
          <p:nvPr/>
        </p:nvPicPr>
        <p:blipFill rotWithShape="1">
          <a:blip r:embed="rId2">
            <a:alphaModFix/>
          </a:blip>
          <a:srcRect/>
          <a:stretch/>
        </p:blipFill>
        <p:spPr>
          <a:xfrm>
            <a:off x="695325" y="207631"/>
            <a:ext cx="3204000" cy="472464"/>
          </a:xfrm>
          <a:prstGeom prst="rect">
            <a:avLst/>
          </a:prstGeom>
          <a:noFill/>
          <a:ln>
            <a:noFill/>
          </a:ln>
        </p:spPr>
      </p:pic>
      <p:sp>
        <p:nvSpPr>
          <p:cNvPr id="436" name="Google Shape;436;p44"/>
          <p:cNvSpPr txBox="1">
            <a:spLocks noGrp="1"/>
          </p:cNvSpPr>
          <p:nvPr>
            <p:ph type="sldNum" idx="12"/>
          </p:nvPr>
        </p:nvSpPr>
        <p:spPr>
          <a:xfrm>
            <a:off x="5892800" y="6172200"/>
            <a:ext cx="2844800" cy="3683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37"/>
        <p:cNvGrpSpPr/>
        <p:nvPr/>
      </p:nvGrpSpPr>
      <p:grpSpPr>
        <a:xfrm>
          <a:off x="0" y="0"/>
          <a:ext cx="0" cy="0"/>
          <a:chOff x="0" y="0"/>
          <a:chExt cx="0" cy="0"/>
        </a:xfrm>
      </p:grpSpPr>
      <p:sp>
        <p:nvSpPr>
          <p:cNvPr id="438" name="Google Shape;438;p45"/>
          <p:cNvSpPr txBox="1">
            <a:spLocks noGrp="1"/>
          </p:cNvSpPr>
          <p:nvPr>
            <p:ph type="title"/>
          </p:nvPr>
        </p:nvSpPr>
        <p:spPr>
          <a:xfrm>
            <a:off x="695326" y="1052736"/>
            <a:ext cx="10801351" cy="469057"/>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439" name="Google Shape;439;p45"/>
          <p:cNvSpPr txBox="1">
            <a:spLocks noGrp="1"/>
          </p:cNvSpPr>
          <p:nvPr>
            <p:ph type="sldNum" idx="12"/>
          </p:nvPr>
        </p:nvSpPr>
        <p:spPr>
          <a:xfrm>
            <a:off x="5892800" y="6172200"/>
            <a:ext cx="2844800" cy="3683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hank You">
  <p:cSld name="Thank You">
    <p:spTree>
      <p:nvGrpSpPr>
        <p:cNvPr id="1" name="Shape 440"/>
        <p:cNvGrpSpPr/>
        <p:nvPr/>
      </p:nvGrpSpPr>
      <p:grpSpPr>
        <a:xfrm>
          <a:off x="0" y="0"/>
          <a:ext cx="0" cy="0"/>
          <a:chOff x="0" y="0"/>
          <a:chExt cx="0" cy="0"/>
        </a:xfrm>
      </p:grpSpPr>
      <p:sp>
        <p:nvSpPr>
          <p:cNvPr id="441" name="Google Shape;441;p46"/>
          <p:cNvSpPr txBox="1"/>
          <p:nvPr/>
        </p:nvSpPr>
        <p:spPr>
          <a:xfrm>
            <a:off x="8096809" y="6575289"/>
            <a:ext cx="2391678"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442" name="Google Shape;442;p46"/>
          <p:cNvSpPr/>
          <p:nvPr/>
        </p:nvSpPr>
        <p:spPr>
          <a:xfrm>
            <a:off x="0" y="0"/>
            <a:ext cx="12192000" cy="6858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43" name="Google Shape;443;p46"/>
          <p:cNvSpPr txBox="1">
            <a:spLocks noGrp="1"/>
          </p:cNvSpPr>
          <p:nvPr>
            <p:ph type="title"/>
          </p:nvPr>
        </p:nvSpPr>
        <p:spPr>
          <a:xfrm>
            <a:off x="694799" y="1082188"/>
            <a:ext cx="10744006" cy="720082"/>
          </a:xfrm>
          <a:prstGeom prst="rect">
            <a:avLst/>
          </a:prstGeom>
          <a:noFill/>
          <a:ln>
            <a:noFill/>
          </a:ln>
        </p:spPr>
        <p:txBody>
          <a:bodyPr spcFirstLastPara="1" wrap="square" lIns="0" tIns="0" rIns="0" bIns="0" anchor="b" anchorCtr="0">
            <a:normAutofit/>
          </a:bodyPr>
          <a:lstStyle>
            <a:lvl1pPr lvl="0" algn="l">
              <a:lnSpc>
                <a:spcPct val="120000"/>
              </a:lnSpc>
              <a:spcBef>
                <a:spcPts val="0"/>
              </a:spcBef>
              <a:spcAft>
                <a:spcPts val="0"/>
              </a:spcAft>
              <a:buClr>
                <a:srgbClr val="FFFFFF"/>
              </a:buClr>
              <a:buSzPts val="4200"/>
              <a:buFont typeface="Arial"/>
              <a:buNone/>
              <a:defRPr sz="42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444" name="Google Shape;444;p46"/>
          <p:cNvSpPr txBox="1">
            <a:spLocks noGrp="1"/>
          </p:cNvSpPr>
          <p:nvPr>
            <p:ph type="body" idx="1"/>
          </p:nvPr>
        </p:nvSpPr>
        <p:spPr>
          <a:xfrm>
            <a:off x="694799" y="1876345"/>
            <a:ext cx="3254264" cy="83257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rgbClr val="FFFFFF"/>
              </a:buClr>
              <a:buSzPts val="1200"/>
              <a:buFont typeface="Arial"/>
              <a:buNone/>
              <a:defRPr sz="1200">
                <a:solidFill>
                  <a:srgbClr val="FFFFFF"/>
                </a:solidFill>
              </a:defRPr>
            </a:lvl1pPr>
            <a:lvl2pPr marL="914400" lvl="1" indent="-304800" algn="l">
              <a:lnSpc>
                <a:spcPct val="100000"/>
              </a:lnSpc>
              <a:spcBef>
                <a:spcPts val="0"/>
              </a:spcBef>
              <a:spcAft>
                <a:spcPts val="0"/>
              </a:spcAft>
              <a:buClr>
                <a:srgbClr val="FFFFFF"/>
              </a:buClr>
              <a:buSzPts val="1200"/>
              <a:buFont typeface="Arial"/>
              <a:buChar char="•"/>
              <a:defRPr sz="1200">
                <a:solidFill>
                  <a:srgbClr val="FFFFFF"/>
                </a:solidFill>
              </a:defRPr>
            </a:lvl2pPr>
            <a:lvl3pPr marL="1371600" lvl="2" indent="-304800" algn="l">
              <a:lnSpc>
                <a:spcPct val="100000"/>
              </a:lnSpc>
              <a:spcBef>
                <a:spcPts val="0"/>
              </a:spcBef>
              <a:spcAft>
                <a:spcPts val="0"/>
              </a:spcAft>
              <a:buClr>
                <a:srgbClr val="FFFFFF"/>
              </a:buClr>
              <a:buSzPts val="1200"/>
              <a:buFont typeface="Arial"/>
              <a:buChar char="­"/>
              <a:defRPr sz="1200">
                <a:solidFill>
                  <a:srgbClr val="FFFFFF"/>
                </a:solidFill>
              </a:defRPr>
            </a:lvl3pPr>
            <a:lvl4pPr marL="1828800" lvl="3" indent="-304800" algn="l">
              <a:lnSpc>
                <a:spcPct val="100000"/>
              </a:lnSpc>
              <a:spcBef>
                <a:spcPts val="0"/>
              </a:spcBef>
              <a:spcAft>
                <a:spcPts val="0"/>
              </a:spcAft>
              <a:buClr>
                <a:srgbClr val="FFFFFF"/>
              </a:buClr>
              <a:buSzPts val="1200"/>
              <a:buFont typeface="Arial"/>
              <a:buChar char="•"/>
              <a:defRPr sz="1200">
                <a:solidFill>
                  <a:srgbClr val="FFFFFF"/>
                </a:solidFill>
              </a:defRPr>
            </a:lvl4pPr>
            <a:lvl5pPr marL="2286000" lvl="4" indent="-228600" algn="l">
              <a:lnSpc>
                <a:spcPct val="100000"/>
              </a:lnSpc>
              <a:spcBef>
                <a:spcPts val="0"/>
              </a:spcBef>
              <a:spcAft>
                <a:spcPts val="0"/>
              </a:spcAft>
              <a:buClr>
                <a:srgbClr val="FFFFFF"/>
              </a:buClr>
              <a:buSzPts val="1200"/>
              <a:buFont typeface="Arial"/>
              <a:buNone/>
              <a:defRPr sz="12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445" name="Google Shape;445;p46"/>
          <p:cNvSpPr txBox="1">
            <a:spLocks noGrp="1"/>
          </p:cNvSpPr>
          <p:nvPr>
            <p:ph type="body" idx="2"/>
          </p:nvPr>
        </p:nvSpPr>
        <p:spPr>
          <a:xfrm>
            <a:off x="1087508" y="2852939"/>
            <a:ext cx="3418765" cy="20289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446" name="Google Shape;446;p46"/>
          <p:cNvSpPr txBox="1">
            <a:spLocks noGrp="1"/>
          </p:cNvSpPr>
          <p:nvPr>
            <p:ph type="body" idx="3"/>
          </p:nvPr>
        </p:nvSpPr>
        <p:spPr>
          <a:xfrm>
            <a:off x="1087508" y="3125021"/>
            <a:ext cx="3418765" cy="20289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447" name="Google Shape;447;p46"/>
          <p:cNvSpPr/>
          <p:nvPr/>
        </p:nvSpPr>
        <p:spPr>
          <a:xfrm>
            <a:off x="1" y="4076700"/>
            <a:ext cx="2555876" cy="2781301"/>
          </a:xfrm>
          <a:custGeom>
            <a:avLst/>
            <a:gdLst/>
            <a:ahLst/>
            <a:cxnLst/>
            <a:rect l="l" t="t" r="r" b="b"/>
            <a:pathLst>
              <a:path w="21600" h="21600" extrusionOk="0">
                <a:moveTo>
                  <a:pt x="0" y="21600"/>
                </a:moveTo>
                <a:lnTo>
                  <a:pt x="0" y="0"/>
                </a:lnTo>
                <a:cubicBezTo>
                  <a:pt x="1341" y="13002"/>
                  <a:pt x="13390" y="19506"/>
                  <a:pt x="21600" y="21600"/>
                </a:cubicBez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48" name="Google Shape;448;p46"/>
          <p:cNvSpPr txBox="1">
            <a:spLocks noGrp="1"/>
          </p:cNvSpPr>
          <p:nvPr>
            <p:ph type="body" idx="4"/>
          </p:nvPr>
        </p:nvSpPr>
        <p:spPr>
          <a:xfrm>
            <a:off x="1087508" y="3415093"/>
            <a:ext cx="3418765" cy="20289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449" name="Google Shape;449;p46"/>
          <p:cNvSpPr txBox="1">
            <a:spLocks noGrp="1"/>
          </p:cNvSpPr>
          <p:nvPr>
            <p:ph type="body" idx="5"/>
          </p:nvPr>
        </p:nvSpPr>
        <p:spPr>
          <a:xfrm>
            <a:off x="1087508" y="3687176"/>
            <a:ext cx="3418765" cy="20289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450" name="Google Shape;450;p46"/>
          <p:cNvSpPr txBox="1">
            <a:spLocks noGrp="1"/>
          </p:cNvSpPr>
          <p:nvPr>
            <p:ph type="body" idx="6"/>
          </p:nvPr>
        </p:nvSpPr>
        <p:spPr>
          <a:xfrm>
            <a:off x="1087508" y="3957492"/>
            <a:ext cx="3418765" cy="20289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451" name="Google Shape;451;p46"/>
          <p:cNvSpPr/>
          <p:nvPr/>
        </p:nvSpPr>
        <p:spPr>
          <a:xfrm>
            <a:off x="9921975" y="5581310"/>
            <a:ext cx="2270662" cy="1275831"/>
          </a:xfrm>
          <a:custGeom>
            <a:avLst/>
            <a:gdLst/>
            <a:ahLst/>
            <a:cxnLst/>
            <a:rect l="l" t="t" r="r" b="b"/>
            <a:pathLst>
              <a:path w="21600" h="20827" extrusionOk="0">
                <a:moveTo>
                  <a:pt x="21588" y="20827"/>
                </a:moveTo>
                <a:cubicBezTo>
                  <a:pt x="19286" y="20266"/>
                  <a:pt x="17057" y="18603"/>
                  <a:pt x="14816" y="17376"/>
                </a:cubicBezTo>
                <a:cubicBezTo>
                  <a:pt x="12332" y="16025"/>
                  <a:pt x="9934" y="14133"/>
                  <a:pt x="7402" y="13197"/>
                </a:cubicBezTo>
                <a:cubicBezTo>
                  <a:pt x="3743" y="11867"/>
                  <a:pt x="2762" y="12615"/>
                  <a:pt x="0" y="16628"/>
                </a:cubicBezTo>
                <a:cubicBezTo>
                  <a:pt x="545" y="15505"/>
                  <a:pt x="6590" y="5381"/>
                  <a:pt x="9631" y="2657"/>
                </a:cubicBezTo>
                <a:cubicBezTo>
                  <a:pt x="13144" y="-482"/>
                  <a:pt x="16718" y="-773"/>
                  <a:pt x="20437" y="1431"/>
                </a:cubicBezTo>
                <a:cubicBezTo>
                  <a:pt x="20825" y="1659"/>
                  <a:pt x="21212" y="1888"/>
                  <a:pt x="21600" y="2117"/>
                </a:cubicBezTo>
                <a:lnTo>
                  <a:pt x="21588" y="2082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452" name="Google Shape;452;p46" descr="Google Shape;39;p4"/>
          <p:cNvPicPr preferRelativeResize="0"/>
          <p:nvPr/>
        </p:nvPicPr>
        <p:blipFill rotWithShape="1">
          <a:blip r:embed="rId2">
            <a:alphaModFix/>
          </a:blip>
          <a:srcRect r="45358"/>
          <a:stretch/>
        </p:blipFill>
        <p:spPr>
          <a:xfrm>
            <a:off x="695324" y="207624"/>
            <a:ext cx="1750754" cy="472476"/>
          </a:xfrm>
          <a:prstGeom prst="rect">
            <a:avLst/>
          </a:prstGeom>
          <a:noFill/>
          <a:ln>
            <a:noFill/>
          </a:ln>
        </p:spPr>
      </p:pic>
      <p:sp>
        <p:nvSpPr>
          <p:cNvPr id="453" name="Google Shape;453;p46"/>
          <p:cNvSpPr txBox="1">
            <a:spLocks noGrp="1"/>
          </p:cNvSpPr>
          <p:nvPr>
            <p:ph type="sldNum" idx="12"/>
          </p:nvPr>
        </p:nvSpPr>
        <p:spPr>
          <a:xfrm>
            <a:off x="5892800" y="6172200"/>
            <a:ext cx="2844800" cy="3683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Thank You 2">
  <p:cSld name="Thank You 2">
    <p:spTree>
      <p:nvGrpSpPr>
        <p:cNvPr id="1" name="Shape 454"/>
        <p:cNvGrpSpPr/>
        <p:nvPr/>
      </p:nvGrpSpPr>
      <p:grpSpPr>
        <a:xfrm>
          <a:off x="0" y="0"/>
          <a:ext cx="0" cy="0"/>
          <a:chOff x="0" y="0"/>
          <a:chExt cx="0" cy="0"/>
        </a:xfrm>
      </p:grpSpPr>
      <p:sp>
        <p:nvSpPr>
          <p:cNvPr id="455" name="Google Shape;455;p47"/>
          <p:cNvSpPr/>
          <p:nvPr/>
        </p:nvSpPr>
        <p:spPr>
          <a:xfrm>
            <a:off x="0" y="0"/>
            <a:ext cx="12192000" cy="928800"/>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56" name="Google Shape;456;p47"/>
          <p:cNvSpPr txBox="1">
            <a:spLocks noGrp="1"/>
          </p:cNvSpPr>
          <p:nvPr>
            <p:ph type="body" idx="1"/>
          </p:nvPr>
        </p:nvSpPr>
        <p:spPr>
          <a:xfrm>
            <a:off x="694799" y="1876345"/>
            <a:ext cx="3254264" cy="83257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rgbClr val="000000"/>
              </a:buClr>
              <a:buSzPts val="1200"/>
              <a:buFont typeface="Arial"/>
              <a:buNone/>
              <a:defRPr sz="1200"/>
            </a:lvl1pPr>
            <a:lvl2pPr marL="914400" lvl="1" indent="-304800" algn="l">
              <a:lnSpc>
                <a:spcPct val="100000"/>
              </a:lnSpc>
              <a:spcBef>
                <a:spcPts val="0"/>
              </a:spcBef>
              <a:spcAft>
                <a:spcPts val="0"/>
              </a:spcAft>
              <a:buClr>
                <a:srgbClr val="000000"/>
              </a:buClr>
              <a:buSzPts val="1200"/>
              <a:buFont typeface="Arial"/>
              <a:buChar char="•"/>
              <a:defRPr sz="1200"/>
            </a:lvl2pPr>
            <a:lvl3pPr marL="1371600" lvl="2" indent="-304800" algn="l">
              <a:lnSpc>
                <a:spcPct val="100000"/>
              </a:lnSpc>
              <a:spcBef>
                <a:spcPts val="0"/>
              </a:spcBef>
              <a:spcAft>
                <a:spcPts val="0"/>
              </a:spcAft>
              <a:buClr>
                <a:srgbClr val="000000"/>
              </a:buClr>
              <a:buSzPts val="1200"/>
              <a:buFont typeface="Arial"/>
              <a:buChar char="­"/>
              <a:defRPr sz="1200"/>
            </a:lvl3pPr>
            <a:lvl4pPr marL="1828800" lvl="3" indent="-304800" algn="l">
              <a:lnSpc>
                <a:spcPct val="100000"/>
              </a:lnSpc>
              <a:spcBef>
                <a:spcPts val="0"/>
              </a:spcBef>
              <a:spcAft>
                <a:spcPts val="0"/>
              </a:spcAft>
              <a:buClr>
                <a:srgbClr val="000000"/>
              </a:buClr>
              <a:buSzPts val="1200"/>
              <a:buFont typeface="Arial"/>
              <a:buChar char="•"/>
              <a:defRPr sz="1200"/>
            </a:lvl4pPr>
            <a:lvl5pPr marL="2286000" lvl="4" indent="-228600" algn="l">
              <a:lnSpc>
                <a:spcPct val="100000"/>
              </a:lnSpc>
              <a:spcBef>
                <a:spcPts val="0"/>
              </a:spcBef>
              <a:spcAft>
                <a:spcPts val="0"/>
              </a:spcAft>
              <a:buClr>
                <a:srgbClr val="000000"/>
              </a:buClr>
              <a:buSzPts val="1200"/>
              <a:buFont typeface="Arial"/>
              <a:buNone/>
              <a:defRPr sz="1200"/>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457" name="Google Shape;457;p47"/>
          <p:cNvSpPr txBox="1">
            <a:spLocks noGrp="1"/>
          </p:cNvSpPr>
          <p:nvPr>
            <p:ph type="body" idx="2"/>
          </p:nvPr>
        </p:nvSpPr>
        <p:spPr>
          <a:xfrm>
            <a:off x="1087508" y="2852939"/>
            <a:ext cx="3418765" cy="20289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458" name="Google Shape;458;p47"/>
          <p:cNvSpPr txBox="1">
            <a:spLocks noGrp="1"/>
          </p:cNvSpPr>
          <p:nvPr>
            <p:ph type="body" idx="3"/>
          </p:nvPr>
        </p:nvSpPr>
        <p:spPr>
          <a:xfrm>
            <a:off x="1087508" y="3125021"/>
            <a:ext cx="3418765" cy="20289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459" name="Google Shape;459;p47"/>
          <p:cNvSpPr txBox="1">
            <a:spLocks noGrp="1"/>
          </p:cNvSpPr>
          <p:nvPr>
            <p:ph type="body" idx="4"/>
          </p:nvPr>
        </p:nvSpPr>
        <p:spPr>
          <a:xfrm>
            <a:off x="1087508" y="3415093"/>
            <a:ext cx="3418765" cy="20289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460" name="Google Shape;460;p47"/>
          <p:cNvSpPr txBox="1">
            <a:spLocks noGrp="1"/>
          </p:cNvSpPr>
          <p:nvPr>
            <p:ph type="body" idx="5"/>
          </p:nvPr>
        </p:nvSpPr>
        <p:spPr>
          <a:xfrm>
            <a:off x="1087508" y="3687176"/>
            <a:ext cx="3418765" cy="20289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461" name="Google Shape;461;p47"/>
          <p:cNvSpPr txBox="1">
            <a:spLocks noGrp="1"/>
          </p:cNvSpPr>
          <p:nvPr>
            <p:ph type="body" idx="6"/>
          </p:nvPr>
        </p:nvSpPr>
        <p:spPr>
          <a:xfrm>
            <a:off x="1087508" y="3957492"/>
            <a:ext cx="3418765" cy="20289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462" name="Google Shape;462;p47"/>
          <p:cNvSpPr txBox="1">
            <a:spLocks noGrp="1"/>
          </p:cNvSpPr>
          <p:nvPr>
            <p:ph type="title"/>
          </p:nvPr>
        </p:nvSpPr>
        <p:spPr>
          <a:xfrm>
            <a:off x="694799" y="1082188"/>
            <a:ext cx="5209115" cy="720082"/>
          </a:xfrm>
          <a:prstGeom prst="rect">
            <a:avLst/>
          </a:prstGeom>
          <a:noFill/>
          <a:ln>
            <a:noFill/>
          </a:ln>
        </p:spPr>
        <p:txBody>
          <a:bodyPr spcFirstLastPara="1" wrap="square" lIns="0" tIns="0" rIns="0" bIns="0" anchor="b" anchorCtr="0">
            <a:normAutofit/>
          </a:bodyPr>
          <a:lstStyle>
            <a:lvl1pPr lvl="0" algn="l">
              <a:lnSpc>
                <a:spcPct val="120000"/>
              </a:lnSpc>
              <a:spcBef>
                <a:spcPts val="0"/>
              </a:spcBef>
              <a:spcAft>
                <a:spcPts val="0"/>
              </a:spcAft>
              <a:buClr>
                <a:schemeClr val="accent1"/>
              </a:buClr>
              <a:buSzPts val="4200"/>
              <a:buFont typeface="Arial"/>
              <a:buNone/>
              <a:defRPr sz="4200"/>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463" name="Google Shape;463;p47"/>
          <p:cNvSpPr>
            <a:spLocks noGrp="1"/>
          </p:cNvSpPr>
          <p:nvPr>
            <p:ph type="pic" idx="7"/>
          </p:nvPr>
        </p:nvSpPr>
        <p:spPr>
          <a:xfrm>
            <a:off x="6092454" y="923051"/>
            <a:ext cx="6101953" cy="5934796"/>
          </a:xfrm>
          <a:prstGeom prst="rect">
            <a:avLst/>
          </a:prstGeom>
          <a:noFill/>
          <a:ln>
            <a:noFill/>
          </a:ln>
        </p:spPr>
      </p:sp>
      <p:pic>
        <p:nvPicPr>
          <p:cNvPr id="464" name="Google Shape;464;p47" descr="Google Shape;50;p5"/>
          <p:cNvPicPr preferRelativeResize="0"/>
          <p:nvPr/>
        </p:nvPicPr>
        <p:blipFill rotWithShape="1">
          <a:blip r:embed="rId2">
            <a:alphaModFix/>
          </a:blip>
          <a:srcRect/>
          <a:stretch/>
        </p:blipFill>
        <p:spPr>
          <a:xfrm>
            <a:off x="695325" y="207631"/>
            <a:ext cx="3204000" cy="472464"/>
          </a:xfrm>
          <a:prstGeom prst="rect">
            <a:avLst/>
          </a:prstGeom>
          <a:noFill/>
          <a:ln>
            <a:noFill/>
          </a:ln>
        </p:spPr>
      </p:pic>
      <p:sp>
        <p:nvSpPr>
          <p:cNvPr id="465" name="Google Shape;465;p47"/>
          <p:cNvSpPr txBox="1">
            <a:spLocks noGrp="1"/>
          </p:cNvSpPr>
          <p:nvPr>
            <p:ph type="sldNum" idx="12"/>
          </p:nvPr>
        </p:nvSpPr>
        <p:spPr>
          <a:xfrm>
            <a:off x="5892800" y="6172200"/>
            <a:ext cx="2844800" cy="3683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66"/>
        <p:cNvGrpSpPr/>
        <p:nvPr/>
      </p:nvGrpSpPr>
      <p:grpSpPr>
        <a:xfrm>
          <a:off x="0" y="0"/>
          <a:ext cx="0" cy="0"/>
          <a:chOff x="0" y="0"/>
          <a:chExt cx="0" cy="0"/>
        </a:xfrm>
      </p:grpSpPr>
      <p:sp>
        <p:nvSpPr>
          <p:cNvPr id="467" name="Google Shape;467;p48"/>
          <p:cNvSpPr txBox="1">
            <a:spLocks noGrp="1"/>
          </p:cNvSpPr>
          <p:nvPr>
            <p:ph type="sldNum" idx="12"/>
          </p:nvPr>
        </p:nvSpPr>
        <p:spPr>
          <a:xfrm>
            <a:off x="5892800" y="6172200"/>
            <a:ext cx="2844800" cy="3683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wo Content Layout Horizontal">
  <p:cSld name="Two Content Layout Horizontal">
    <p:spTree>
      <p:nvGrpSpPr>
        <p:cNvPr id="1" name="Shape 468"/>
        <p:cNvGrpSpPr/>
        <p:nvPr/>
      </p:nvGrpSpPr>
      <p:grpSpPr>
        <a:xfrm>
          <a:off x="0" y="0"/>
          <a:ext cx="0" cy="0"/>
          <a:chOff x="0" y="0"/>
          <a:chExt cx="0" cy="0"/>
        </a:xfrm>
      </p:grpSpPr>
      <p:sp>
        <p:nvSpPr>
          <p:cNvPr id="469" name="Google Shape;469;p49"/>
          <p:cNvSpPr txBox="1">
            <a:spLocks noGrp="1"/>
          </p:cNvSpPr>
          <p:nvPr>
            <p:ph type="body" idx="1"/>
          </p:nvPr>
        </p:nvSpPr>
        <p:spPr>
          <a:xfrm>
            <a:off x="695325" y="1700211"/>
            <a:ext cx="10801350" cy="216000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470" name="Google Shape;470;p49"/>
          <p:cNvSpPr txBox="1">
            <a:spLocks noGrp="1"/>
          </p:cNvSpPr>
          <p:nvPr>
            <p:ph type="body" idx="2"/>
          </p:nvPr>
        </p:nvSpPr>
        <p:spPr>
          <a:xfrm>
            <a:off x="695325" y="4149320"/>
            <a:ext cx="10801350" cy="216000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471" name="Google Shape;471;p49"/>
          <p:cNvSpPr txBox="1">
            <a:spLocks noGrp="1"/>
          </p:cNvSpPr>
          <p:nvPr>
            <p:ph type="body" idx="3"/>
          </p:nvPr>
        </p:nvSpPr>
        <p:spPr>
          <a:xfrm>
            <a:off x="4400549" y="6524625"/>
            <a:ext cx="3384669"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472" name="Google Shape;472;p49"/>
          <p:cNvSpPr txBox="1">
            <a:spLocks noGrp="1"/>
          </p:cNvSpPr>
          <p:nvPr>
            <p:ph type="title"/>
          </p:nvPr>
        </p:nvSpPr>
        <p:spPr>
          <a:xfrm>
            <a:off x="695326" y="1052736"/>
            <a:ext cx="10801351" cy="469057"/>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473" name="Google Shape;473;p49"/>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3">
  <p:cSld name="Title 3">
    <p:bg>
      <p:bgPr>
        <a:blipFill>
          <a:blip r:embed="rId2">
            <a:alphaModFix/>
          </a:blip>
          <a:stretch>
            <a:fillRect/>
          </a:stretch>
        </a:blipFill>
        <a:effectLst/>
      </p:bgPr>
    </p:bg>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95325" y="1143405"/>
            <a:ext cx="10728647" cy="1296145"/>
          </a:xfrm>
          <a:prstGeom prst="rect">
            <a:avLst/>
          </a:prstGeom>
          <a:noFill/>
          <a:ln>
            <a:noFill/>
          </a:ln>
        </p:spPr>
        <p:txBody>
          <a:bodyPr spcFirstLastPara="1" wrap="square" lIns="0" tIns="0" rIns="0" bIns="0" anchor="b" anchorCtr="0">
            <a:normAutofit/>
          </a:bodyPr>
          <a:lstStyle>
            <a:lvl1pPr lvl="0" algn="l">
              <a:lnSpc>
                <a:spcPct val="120000"/>
              </a:lnSpc>
              <a:spcBef>
                <a:spcPts val="0"/>
              </a:spcBef>
              <a:spcAft>
                <a:spcPts val="0"/>
              </a:spcAft>
              <a:buClr>
                <a:srgbClr val="FFFFFF"/>
              </a:buClr>
              <a:buSzPts val="4200"/>
              <a:buFont typeface="Arial"/>
              <a:buNone/>
              <a:defRPr sz="42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476" name="Google Shape;476;p50"/>
          <p:cNvSpPr txBox="1">
            <a:spLocks noGrp="1"/>
          </p:cNvSpPr>
          <p:nvPr>
            <p:ph type="body" idx="1"/>
          </p:nvPr>
        </p:nvSpPr>
        <p:spPr>
          <a:xfrm>
            <a:off x="695306" y="2553953"/>
            <a:ext cx="10737592" cy="2675250"/>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300"/>
              </a:spcBef>
              <a:spcAft>
                <a:spcPts val="0"/>
              </a:spcAft>
              <a:buClr>
                <a:srgbClr val="FFFFFF"/>
              </a:buClr>
              <a:buSzPts val="2700"/>
              <a:buFont typeface="Arial"/>
              <a:buNone/>
              <a:defRPr sz="2700">
                <a:solidFill>
                  <a:srgbClr val="FFFFFF"/>
                </a:solidFill>
              </a:defRPr>
            </a:lvl1pPr>
            <a:lvl2pPr marL="914400" lvl="1" indent="-400050" algn="l">
              <a:lnSpc>
                <a:spcPct val="120000"/>
              </a:lnSpc>
              <a:spcBef>
                <a:spcPts val="300"/>
              </a:spcBef>
              <a:spcAft>
                <a:spcPts val="0"/>
              </a:spcAft>
              <a:buClr>
                <a:srgbClr val="FFFFFF"/>
              </a:buClr>
              <a:buSzPts val="2700"/>
              <a:buFont typeface="Arial"/>
              <a:buChar char="•"/>
              <a:defRPr sz="2700">
                <a:solidFill>
                  <a:srgbClr val="FFFFFF"/>
                </a:solidFill>
              </a:defRPr>
            </a:lvl2pPr>
            <a:lvl3pPr marL="1371600" lvl="2" indent="-400050" algn="l">
              <a:lnSpc>
                <a:spcPct val="120000"/>
              </a:lnSpc>
              <a:spcBef>
                <a:spcPts val="300"/>
              </a:spcBef>
              <a:spcAft>
                <a:spcPts val="0"/>
              </a:spcAft>
              <a:buClr>
                <a:srgbClr val="FFFFFF"/>
              </a:buClr>
              <a:buSzPts val="2700"/>
              <a:buFont typeface="Arial"/>
              <a:buChar char="­"/>
              <a:defRPr sz="2700">
                <a:solidFill>
                  <a:srgbClr val="FFFFFF"/>
                </a:solidFill>
              </a:defRPr>
            </a:lvl3pPr>
            <a:lvl4pPr marL="1828800" lvl="3" indent="-400050" algn="l">
              <a:lnSpc>
                <a:spcPct val="120000"/>
              </a:lnSpc>
              <a:spcBef>
                <a:spcPts val="300"/>
              </a:spcBef>
              <a:spcAft>
                <a:spcPts val="0"/>
              </a:spcAft>
              <a:buClr>
                <a:srgbClr val="FFFFFF"/>
              </a:buClr>
              <a:buSzPts val="2700"/>
              <a:buFont typeface="Arial"/>
              <a:buChar char="•"/>
              <a:defRPr sz="2700">
                <a:solidFill>
                  <a:srgbClr val="FFFFFF"/>
                </a:solidFill>
              </a:defRPr>
            </a:lvl4pPr>
            <a:lvl5pPr marL="2286000" lvl="4" indent="-228600" algn="l">
              <a:lnSpc>
                <a:spcPct val="120000"/>
              </a:lnSpc>
              <a:spcBef>
                <a:spcPts val="300"/>
              </a:spcBef>
              <a:spcAft>
                <a:spcPts val="0"/>
              </a:spcAft>
              <a:buClr>
                <a:srgbClr val="FFFFFF"/>
              </a:buClr>
              <a:buSzPts val="2700"/>
              <a:buFont typeface="Arial"/>
              <a:buNone/>
              <a:defRPr sz="27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477" name="Google Shape;477;p50"/>
          <p:cNvSpPr/>
          <p:nvPr/>
        </p:nvSpPr>
        <p:spPr>
          <a:xfrm>
            <a:off x="1" y="0"/>
            <a:ext cx="12192001" cy="928800"/>
          </a:xfrm>
          <a:prstGeom prst="rect">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478" name="Google Shape;478;p50" descr="Google Shape;76;p9"/>
          <p:cNvPicPr preferRelativeResize="0"/>
          <p:nvPr/>
        </p:nvPicPr>
        <p:blipFill rotWithShape="1">
          <a:blip r:embed="rId3">
            <a:alphaModFix/>
          </a:blip>
          <a:srcRect/>
          <a:stretch/>
        </p:blipFill>
        <p:spPr>
          <a:xfrm>
            <a:off x="704848" y="234886"/>
            <a:ext cx="2988001" cy="452586"/>
          </a:xfrm>
          <a:prstGeom prst="rect">
            <a:avLst/>
          </a:prstGeom>
          <a:noFill/>
          <a:ln>
            <a:noFill/>
          </a:ln>
        </p:spPr>
      </p:pic>
      <p:sp>
        <p:nvSpPr>
          <p:cNvPr id="479" name="Google Shape;479;p50"/>
          <p:cNvSpPr txBox="1"/>
          <p:nvPr/>
        </p:nvSpPr>
        <p:spPr>
          <a:xfrm>
            <a:off x="0" y="-1586050"/>
            <a:ext cx="7632173" cy="1304784"/>
          </a:xfrm>
          <a:prstGeom prst="rect">
            <a:avLst/>
          </a:prstGeom>
          <a:solidFill>
            <a:schemeClr val="accent1"/>
          </a:solid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 this slide design, you can choose your own image </a:t>
            </a:r>
            <a:br>
              <a:rPr lang="zh-CN" sz="1400" b="0" i="0" u="none" strike="noStrike" cap="none">
                <a:solidFill>
                  <a:srgbClr val="FFFFFF"/>
                </a:solidFill>
                <a:latin typeface="Arial"/>
                <a:ea typeface="Arial"/>
                <a:cs typeface="Arial"/>
                <a:sym typeface="Arial"/>
              </a:rPr>
            </a:br>
            <a:r>
              <a:rPr lang="zh-CN" sz="1400" b="0" i="0" u="none" strike="noStrike" cap="none">
                <a:solidFill>
                  <a:srgbClr val="FFFFFF"/>
                </a:solidFill>
                <a:latin typeface="Arial"/>
                <a:ea typeface="Arial"/>
                <a:cs typeface="Arial"/>
                <a:sym typeface="Arial"/>
              </a:rPr>
              <a:t>by right-clicking somewhere on the slide, not in a content placeholder.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‘Format Background</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Under the ‘Fill’ menu, ‘Picture’ is already selected</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Go to the ‘File’ button and select another image</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Change text colour as necessary to suit the image</a:t>
            </a:r>
            <a:endParaRPr/>
          </a:p>
        </p:txBody>
      </p:sp>
      <p:sp>
        <p:nvSpPr>
          <p:cNvPr id="480" name="Google Shape;480;p50"/>
          <p:cNvSpPr/>
          <p:nvPr/>
        </p:nvSpPr>
        <p:spPr>
          <a:xfrm>
            <a:off x="1" y="4076700"/>
            <a:ext cx="2555876" cy="2781301"/>
          </a:xfrm>
          <a:custGeom>
            <a:avLst/>
            <a:gdLst/>
            <a:ahLst/>
            <a:cxnLst/>
            <a:rect l="l" t="t" r="r" b="b"/>
            <a:pathLst>
              <a:path w="21600" h="21600" extrusionOk="0">
                <a:moveTo>
                  <a:pt x="0" y="21600"/>
                </a:moveTo>
                <a:lnTo>
                  <a:pt x="0" y="0"/>
                </a:lnTo>
                <a:cubicBezTo>
                  <a:pt x="1341" y="13002"/>
                  <a:pt x="13390" y="19506"/>
                  <a:pt x="21600" y="21600"/>
                </a:cubicBez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81" name="Google Shape;481;p50"/>
          <p:cNvSpPr/>
          <p:nvPr/>
        </p:nvSpPr>
        <p:spPr>
          <a:xfrm>
            <a:off x="9921975" y="5581310"/>
            <a:ext cx="2270662" cy="1275831"/>
          </a:xfrm>
          <a:custGeom>
            <a:avLst/>
            <a:gdLst/>
            <a:ahLst/>
            <a:cxnLst/>
            <a:rect l="l" t="t" r="r" b="b"/>
            <a:pathLst>
              <a:path w="21600" h="20827" extrusionOk="0">
                <a:moveTo>
                  <a:pt x="21588" y="20827"/>
                </a:moveTo>
                <a:cubicBezTo>
                  <a:pt x="19286" y="20266"/>
                  <a:pt x="17057" y="18603"/>
                  <a:pt x="14816" y="17376"/>
                </a:cubicBezTo>
                <a:cubicBezTo>
                  <a:pt x="12332" y="16025"/>
                  <a:pt x="9934" y="14133"/>
                  <a:pt x="7402" y="13197"/>
                </a:cubicBezTo>
                <a:cubicBezTo>
                  <a:pt x="3743" y="11867"/>
                  <a:pt x="2762" y="12615"/>
                  <a:pt x="0" y="16628"/>
                </a:cubicBezTo>
                <a:cubicBezTo>
                  <a:pt x="545" y="15505"/>
                  <a:pt x="6590" y="5381"/>
                  <a:pt x="9631" y="2657"/>
                </a:cubicBezTo>
                <a:cubicBezTo>
                  <a:pt x="13144" y="-482"/>
                  <a:pt x="16718" y="-773"/>
                  <a:pt x="20437" y="1431"/>
                </a:cubicBezTo>
                <a:cubicBezTo>
                  <a:pt x="20825" y="1659"/>
                  <a:pt x="21212" y="1888"/>
                  <a:pt x="21600" y="2117"/>
                </a:cubicBezTo>
                <a:lnTo>
                  <a:pt x="21588" y="2082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2" name="Google Shape;482;p50"/>
          <p:cNvSpPr txBox="1">
            <a:spLocks noGrp="1"/>
          </p:cNvSpPr>
          <p:nvPr>
            <p:ph type="sldNum" idx="12"/>
          </p:nvPr>
        </p:nvSpPr>
        <p:spPr>
          <a:xfrm>
            <a:off x="5892800" y="6172200"/>
            <a:ext cx="2844800" cy="3683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Section Divider">
  <p:cSld name="Section Divider">
    <p:spTree>
      <p:nvGrpSpPr>
        <p:cNvPr id="1" name="Shape 483"/>
        <p:cNvGrpSpPr/>
        <p:nvPr/>
      </p:nvGrpSpPr>
      <p:grpSpPr>
        <a:xfrm>
          <a:off x="0" y="0"/>
          <a:ext cx="0" cy="0"/>
          <a:chOff x="0" y="0"/>
          <a:chExt cx="0" cy="0"/>
        </a:xfrm>
      </p:grpSpPr>
      <p:sp>
        <p:nvSpPr>
          <p:cNvPr id="484" name="Google Shape;484;p51"/>
          <p:cNvSpPr txBox="1"/>
          <p:nvPr/>
        </p:nvSpPr>
        <p:spPr>
          <a:xfrm>
            <a:off x="8096809" y="6575289"/>
            <a:ext cx="2391678"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485" name="Google Shape;485;p51"/>
          <p:cNvSpPr/>
          <p:nvPr/>
        </p:nvSpPr>
        <p:spPr>
          <a:xfrm>
            <a:off x="0" y="0"/>
            <a:ext cx="12192000" cy="6858000"/>
          </a:xfrm>
          <a:prstGeom prst="rect">
            <a:avLst/>
          </a:prstGeom>
          <a:gradFill>
            <a:gsLst>
              <a:gs pos="0">
                <a:schemeClr val="accent1"/>
              </a:gs>
              <a:gs pos="75000">
                <a:schemeClr val="accent1"/>
              </a:gs>
              <a:gs pos="100000">
                <a:srgbClr val="962A8B"/>
              </a:gs>
            </a:gsLst>
            <a:lin ang="108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486" name="Google Shape;486;p51" descr="Google Shape;82;p10"/>
          <p:cNvPicPr preferRelativeResize="0"/>
          <p:nvPr/>
        </p:nvPicPr>
        <p:blipFill rotWithShape="1">
          <a:blip r:embed="rId2">
            <a:alphaModFix/>
          </a:blip>
          <a:srcRect/>
          <a:stretch/>
        </p:blipFill>
        <p:spPr>
          <a:xfrm>
            <a:off x="8309692" y="275998"/>
            <a:ext cx="3204000" cy="472465"/>
          </a:xfrm>
          <a:prstGeom prst="rect">
            <a:avLst/>
          </a:prstGeom>
          <a:noFill/>
          <a:ln>
            <a:noFill/>
          </a:ln>
        </p:spPr>
      </p:pic>
      <p:sp>
        <p:nvSpPr>
          <p:cNvPr id="487" name="Google Shape;487;p51"/>
          <p:cNvSpPr txBox="1">
            <a:spLocks noGrp="1"/>
          </p:cNvSpPr>
          <p:nvPr>
            <p:ph type="title"/>
          </p:nvPr>
        </p:nvSpPr>
        <p:spPr>
          <a:xfrm>
            <a:off x="695326" y="1700810"/>
            <a:ext cx="10768680" cy="1224138"/>
          </a:xfrm>
          <a:prstGeom prst="rect">
            <a:avLst/>
          </a:prstGeom>
          <a:noFill/>
          <a:ln>
            <a:noFill/>
          </a:ln>
        </p:spPr>
        <p:txBody>
          <a:bodyPr spcFirstLastPara="1" wrap="square" lIns="0" tIns="0" rIns="0" bIns="0" anchor="b" anchorCtr="0">
            <a:normAutofit/>
          </a:bodyPr>
          <a:lstStyle>
            <a:lvl1pPr lvl="0" algn="l">
              <a:lnSpc>
                <a:spcPct val="120000"/>
              </a:lnSpc>
              <a:spcBef>
                <a:spcPts val="0"/>
              </a:spcBef>
              <a:spcAft>
                <a:spcPts val="0"/>
              </a:spcAft>
              <a:buClr>
                <a:srgbClr val="FFFFFF"/>
              </a:buClr>
              <a:buSzPts val="4200"/>
              <a:buFont typeface="Arial"/>
              <a:buNone/>
              <a:defRPr sz="42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488" name="Google Shape;488;p51"/>
          <p:cNvSpPr txBox="1">
            <a:spLocks noGrp="1"/>
          </p:cNvSpPr>
          <p:nvPr>
            <p:ph type="body" idx="1"/>
          </p:nvPr>
        </p:nvSpPr>
        <p:spPr>
          <a:xfrm>
            <a:off x="695326" y="3113744"/>
            <a:ext cx="10768680" cy="2043452"/>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300"/>
              </a:spcBef>
              <a:spcAft>
                <a:spcPts val="0"/>
              </a:spcAft>
              <a:buClr>
                <a:srgbClr val="FFFFFF"/>
              </a:buClr>
              <a:buSzPts val="2700"/>
              <a:buFont typeface="Arial"/>
              <a:buNone/>
              <a:defRPr sz="2700">
                <a:solidFill>
                  <a:srgbClr val="FFFFFF"/>
                </a:solidFill>
              </a:defRPr>
            </a:lvl1pPr>
            <a:lvl2pPr marL="914400" lvl="1" indent="-400050" algn="l">
              <a:lnSpc>
                <a:spcPct val="120000"/>
              </a:lnSpc>
              <a:spcBef>
                <a:spcPts val="300"/>
              </a:spcBef>
              <a:spcAft>
                <a:spcPts val="0"/>
              </a:spcAft>
              <a:buClr>
                <a:srgbClr val="FFFFFF"/>
              </a:buClr>
              <a:buSzPts val="2700"/>
              <a:buFont typeface="Arial"/>
              <a:buChar char="•"/>
              <a:defRPr sz="2700">
                <a:solidFill>
                  <a:srgbClr val="FFFFFF"/>
                </a:solidFill>
              </a:defRPr>
            </a:lvl2pPr>
            <a:lvl3pPr marL="1371600" lvl="2" indent="-400050" algn="l">
              <a:lnSpc>
                <a:spcPct val="120000"/>
              </a:lnSpc>
              <a:spcBef>
                <a:spcPts val="300"/>
              </a:spcBef>
              <a:spcAft>
                <a:spcPts val="0"/>
              </a:spcAft>
              <a:buClr>
                <a:srgbClr val="FFFFFF"/>
              </a:buClr>
              <a:buSzPts val="2700"/>
              <a:buFont typeface="Arial"/>
              <a:buChar char="­"/>
              <a:defRPr sz="2700">
                <a:solidFill>
                  <a:srgbClr val="FFFFFF"/>
                </a:solidFill>
              </a:defRPr>
            </a:lvl3pPr>
            <a:lvl4pPr marL="1828800" lvl="3" indent="-400050" algn="l">
              <a:lnSpc>
                <a:spcPct val="120000"/>
              </a:lnSpc>
              <a:spcBef>
                <a:spcPts val="300"/>
              </a:spcBef>
              <a:spcAft>
                <a:spcPts val="0"/>
              </a:spcAft>
              <a:buClr>
                <a:srgbClr val="FFFFFF"/>
              </a:buClr>
              <a:buSzPts val="2700"/>
              <a:buFont typeface="Arial"/>
              <a:buChar char="•"/>
              <a:defRPr sz="2700">
                <a:solidFill>
                  <a:srgbClr val="FFFFFF"/>
                </a:solidFill>
              </a:defRPr>
            </a:lvl4pPr>
            <a:lvl5pPr marL="2286000" lvl="4" indent="-228600" algn="l">
              <a:lnSpc>
                <a:spcPct val="120000"/>
              </a:lnSpc>
              <a:spcBef>
                <a:spcPts val="300"/>
              </a:spcBef>
              <a:spcAft>
                <a:spcPts val="0"/>
              </a:spcAft>
              <a:buClr>
                <a:srgbClr val="FFFFFF"/>
              </a:buClr>
              <a:buSzPts val="2700"/>
              <a:buFont typeface="Arial"/>
              <a:buNone/>
              <a:defRPr sz="27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489" name="Google Shape;489;p51"/>
          <p:cNvSpPr/>
          <p:nvPr/>
        </p:nvSpPr>
        <p:spPr>
          <a:xfrm>
            <a:off x="1" y="4076700"/>
            <a:ext cx="2555876" cy="2781301"/>
          </a:xfrm>
          <a:custGeom>
            <a:avLst/>
            <a:gdLst/>
            <a:ahLst/>
            <a:cxnLst/>
            <a:rect l="l" t="t" r="r" b="b"/>
            <a:pathLst>
              <a:path w="21600" h="21600" extrusionOk="0">
                <a:moveTo>
                  <a:pt x="0" y="21600"/>
                </a:moveTo>
                <a:lnTo>
                  <a:pt x="0" y="0"/>
                </a:lnTo>
                <a:cubicBezTo>
                  <a:pt x="1341" y="13002"/>
                  <a:pt x="13390" y="19506"/>
                  <a:pt x="21600" y="21600"/>
                </a:cubicBez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90" name="Google Shape;490;p51"/>
          <p:cNvSpPr/>
          <p:nvPr/>
        </p:nvSpPr>
        <p:spPr>
          <a:xfrm>
            <a:off x="9921975" y="5581310"/>
            <a:ext cx="2270662" cy="1275831"/>
          </a:xfrm>
          <a:custGeom>
            <a:avLst/>
            <a:gdLst/>
            <a:ahLst/>
            <a:cxnLst/>
            <a:rect l="l" t="t" r="r" b="b"/>
            <a:pathLst>
              <a:path w="21600" h="20827" extrusionOk="0">
                <a:moveTo>
                  <a:pt x="21588" y="20827"/>
                </a:moveTo>
                <a:cubicBezTo>
                  <a:pt x="19286" y="20266"/>
                  <a:pt x="17057" y="18603"/>
                  <a:pt x="14816" y="17376"/>
                </a:cubicBezTo>
                <a:cubicBezTo>
                  <a:pt x="12332" y="16025"/>
                  <a:pt x="9934" y="14133"/>
                  <a:pt x="7402" y="13197"/>
                </a:cubicBezTo>
                <a:cubicBezTo>
                  <a:pt x="3743" y="11867"/>
                  <a:pt x="2762" y="12615"/>
                  <a:pt x="0" y="16628"/>
                </a:cubicBezTo>
                <a:cubicBezTo>
                  <a:pt x="545" y="15505"/>
                  <a:pt x="6590" y="5381"/>
                  <a:pt x="9631" y="2657"/>
                </a:cubicBezTo>
                <a:cubicBezTo>
                  <a:pt x="13144" y="-482"/>
                  <a:pt x="16718" y="-773"/>
                  <a:pt x="20437" y="1431"/>
                </a:cubicBezTo>
                <a:cubicBezTo>
                  <a:pt x="20825" y="1659"/>
                  <a:pt x="21212" y="1888"/>
                  <a:pt x="21600" y="2117"/>
                </a:cubicBezTo>
                <a:lnTo>
                  <a:pt x="21588" y="2082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1" name="Google Shape;491;p51"/>
          <p:cNvSpPr txBox="1">
            <a:spLocks noGrp="1"/>
          </p:cNvSpPr>
          <p:nvPr>
            <p:ph type="sldNum" idx="12"/>
          </p:nvPr>
        </p:nvSpPr>
        <p:spPr>
          <a:xfrm>
            <a:off x="5892800" y="6172200"/>
            <a:ext cx="2844800" cy="3683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p:cSld name="Title">
    <p:spTree>
      <p:nvGrpSpPr>
        <p:cNvPr id="1" name="Shape 51"/>
        <p:cNvGrpSpPr/>
        <p:nvPr/>
      </p:nvGrpSpPr>
      <p:grpSpPr>
        <a:xfrm>
          <a:off x="0" y="0"/>
          <a:ext cx="0" cy="0"/>
          <a:chOff x="0" y="0"/>
          <a:chExt cx="0" cy="0"/>
        </a:xfrm>
      </p:grpSpPr>
      <p:sp>
        <p:nvSpPr>
          <p:cNvPr id="52" name="Google Shape;52;p6"/>
          <p:cNvSpPr/>
          <p:nvPr/>
        </p:nvSpPr>
        <p:spPr>
          <a:xfrm>
            <a:off x="0" y="0"/>
            <a:ext cx="12192000" cy="9288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3" name="Google Shape;53;p6"/>
          <p:cNvPicPr preferRelativeResize="0"/>
          <p:nvPr/>
        </p:nvPicPr>
        <p:blipFill rotWithShape="1">
          <a:blip r:embed="rId2">
            <a:alphaModFix/>
          </a:blip>
          <a:srcRect l="74412" t="80198" b="-1"/>
          <a:stretch/>
        </p:blipFill>
        <p:spPr>
          <a:xfrm>
            <a:off x="9852228" y="5499893"/>
            <a:ext cx="2339772" cy="1358107"/>
          </a:xfrm>
          <a:prstGeom prst="rect">
            <a:avLst/>
          </a:prstGeom>
          <a:noFill/>
          <a:ln>
            <a:noFill/>
          </a:ln>
        </p:spPr>
      </p:pic>
      <p:sp>
        <p:nvSpPr>
          <p:cNvPr id="54" name="Google Shape;54;p6"/>
          <p:cNvSpPr txBox="1">
            <a:spLocks noGrp="1"/>
          </p:cNvSpPr>
          <p:nvPr>
            <p:ph type="title"/>
          </p:nvPr>
        </p:nvSpPr>
        <p:spPr>
          <a:xfrm>
            <a:off x="695325" y="1160745"/>
            <a:ext cx="10738247" cy="1296144"/>
          </a:xfrm>
          <a:prstGeom prst="rect">
            <a:avLst/>
          </a:prstGeom>
          <a:noFill/>
          <a:ln>
            <a:noFill/>
          </a:ln>
        </p:spPr>
        <p:txBody>
          <a:bodyPr spcFirstLastPara="1" wrap="square" lIns="0" tIns="0" rIns="0" bIns="0" anchor="b" anchorCtr="0">
            <a:noAutofit/>
          </a:bodyPr>
          <a:lstStyle>
            <a:lvl1pPr lvl="0" algn="l">
              <a:lnSpc>
                <a:spcPct val="120000"/>
              </a:lnSpc>
              <a:spcBef>
                <a:spcPts val="0"/>
              </a:spcBef>
              <a:spcAft>
                <a:spcPts val="0"/>
              </a:spcAft>
              <a:buClr>
                <a:schemeClr val="accent1"/>
              </a:buClr>
              <a:buSzPts val="4200"/>
              <a:buFont typeface="Arial"/>
              <a:buNone/>
              <a:defRPr sz="4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6"/>
          <p:cNvSpPr txBox="1">
            <a:spLocks noGrp="1"/>
          </p:cNvSpPr>
          <p:nvPr>
            <p:ph type="body" idx="1"/>
          </p:nvPr>
        </p:nvSpPr>
        <p:spPr>
          <a:xfrm>
            <a:off x="695298" y="2571294"/>
            <a:ext cx="10747200" cy="2675249"/>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300"/>
              </a:spcBef>
              <a:spcAft>
                <a:spcPts val="0"/>
              </a:spcAft>
              <a:buSzPts val="2700"/>
              <a:buNone/>
              <a:defRPr sz="2700">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6" name="Google Shape;56;p6"/>
          <p:cNvPicPr preferRelativeResize="0"/>
          <p:nvPr/>
        </p:nvPicPr>
        <p:blipFill rotWithShape="1">
          <a:blip r:embed="rId2">
            <a:alphaModFix/>
          </a:blip>
          <a:srcRect t="59270" r="70475" b="-1"/>
          <a:stretch/>
        </p:blipFill>
        <p:spPr>
          <a:xfrm>
            <a:off x="1" y="4064704"/>
            <a:ext cx="2699772" cy="2793299"/>
          </a:xfrm>
          <a:prstGeom prst="rect">
            <a:avLst/>
          </a:prstGeom>
          <a:noFill/>
          <a:ln>
            <a:noFill/>
          </a:ln>
        </p:spPr>
      </p:pic>
      <p:pic>
        <p:nvPicPr>
          <p:cNvPr id="57" name="Google Shape;57;p6"/>
          <p:cNvPicPr preferRelativeResize="0"/>
          <p:nvPr/>
        </p:nvPicPr>
        <p:blipFill rotWithShape="1">
          <a:blip r:embed="rId3">
            <a:alphaModFix/>
          </a:blip>
          <a:srcRect r="45358"/>
          <a:stretch/>
        </p:blipFill>
        <p:spPr>
          <a:xfrm>
            <a:off x="695325" y="207625"/>
            <a:ext cx="1750752" cy="4724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Section Divider (Editable)">
  <p:cSld name="Section Divider (Editable)">
    <p:bg>
      <p:bgPr>
        <a:solidFill>
          <a:schemeClr val="accent3"/>
        </a:solidFill>
        <a:effectLst/>
      </p:bgPr>
    </p:bg>
    <p:spTree>
      <p:nvGrpSpPr>
        <p:cNvPr id="1" name="Shape 492"/>
        <p:cNvGrpSpPr/>
        <p:nvPr/>
      </p:nvGrpSpPr>
      <p:grpSpPr>
        <a:xfrm>
          <a:off x="0" y="0"/>
          <a:ext cx="0" cy="0"/>
          <a:chOff x="0" y="0"/>
          <a:chExt cx="0" cy="0"/>
        </a:xfrm>
      </p:grpSpPr>
      <p:sp>
        <p:nvSpPr>
          <p:cNvPr id="493" name="Google Shape;493;p52"/>
          <p:cNvSpPr txBox="1">
            <a:spLocks noGrp="1"/>
          </p:cNvSpPr>
          <p:nvPr>
            <p:ph type="title"/>
          </p:nvPr>
        </p:nvSpPr>
        <p:spPr>
          <a:xfrm>
            <a:off x="695326" y="1700810"/>
            <a:ext cx="10768680" cy="1224138"/>
          </a:xfrm>
          <a:prstGeom prst="rect">
            <a:avLst/>
          </a:prstGeom>
          <a:noFill/>
          <a:ln>
            <a:noFill/>
          </a:ln>
        </p:spPr>
        <p:txBody>
          <a:bodyPr spcFirstLastPara="1" wrap="square" lIns="0" tIns="0" rIns="0" bIns="0" anchor="b" anchorCtr="0">
            <a:normAutofit/>
          </a:bodyPr>
          <a:lstStyle>
            <a:lvl1pPr lvl="0" algn="l">
              <a:lnSpc>
                <a:spcPct val="120000"/>
              </a:lnSpc>
              <a:spcBef>
                <a:spcPts val="0"/>
              </a:spcBef>
              <a:spcAft>
                <a:spcPts val="0"/>
              </a:spcAft>
              <a:buClr>
                <a:srgbClr val="FFFFFF"/>
              </a:buClr>
              <a:buSzPts val="4200"/>
              <a:buFont typeface="Arial"/>
              <a:buNone/>
              <a:defRPr sz="42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494" name="Google Shape;494;p52"/>
          <p:cNvSpPr txBox="1">
            <a:spLocks noGrp="1"/>
          </p:cNvSpPr>
          <p:nvPr>
            <p:ph type="body" idx="1"/>
          </p:nvPr>
        </p:nvSpPr>
        <p:spPr>
          <a:xfrm>
            <a:off x="695326" y="3113744"/>
            <a:ext cx="10768680" cy="2043452"/>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300"/>
              </a:spcBef>
              <a:spcAft>
                <a:spcPts val="0"/>
              </a:spcAft>
              <a:buClr>
                <a:srgbClr val="FFFFFF"/>
              </a:buClr>
              <a:buSzPts val="2700"/>
              <a:buFont typeface="Arial"/>
              <a:buNone/>
              <a:defRPr sz="2700">
                <a:solidFill>
                  <a:srgbClr val="FFFFFF"/>
                </a:solidFill>
              </a:defRPr>
            </a:lvl1pPr>
            <a:lvl2pPr marL="914400" lvl="1" indent="-400050" algn="l">
              <a:lnSpc>
                <a:spcPct val="120000"/>
              </a:lnSpc>
              <a:spcBef>
                <a:spcPts val="300"/>
              </a:spcBef>
              <a:spcAft>
                <a:spcPts val="0"/>
              </a:spcAft>
              <a:buClr>
                <a:srgbClr val="FFFFFF"/>
              </a:buClr>
              <a:buSzPts val="2700"/>
              <a:buFont typeface="Arial"/>
              <a:buChar char="•"/>
              <a:defRPr sz="2700">
                <a:solidFill>
                  <a:srgbClr val="FFFFFF"/>
                </a:solidFill>
              </a:defRPr>
            </a:lvl2pPr>
            <a:lvl3pPr marL="1371600" lvl="2" indent="-400050" algn="l">
              <a:lnSpc>
                <a:spcPct val="120000"/>
              </a:lnSpc>
              <a:spcBef>
                <a:spcPts val="300"/>
              </a:spcBef>
              <a:spcAft>
                <a:spcPts val="0"/>
              </a:spcAft>
              <a:buClr>
                <a:srgbClr val="FFFFFF"/>
              </a:buClr>
              <a:buSzPts val="2700"/>
              <a:buFont typeface="Arial"/>
              <a:buChar char="­"/>
              <a:defRPr sz="2700">
                <a:solidFill>
                  <a:srgbClr val="FFFFFF"/>
                </a:solidFill>
              </a:defRPr>
            </a:lvl3pPr>
            <a:lvl4pPr marL="1828800" lvl="3" indent="-400050" algn="l">
              <a:lnSpc>
                <a:spcPct val="120000"/>
              </a:lnSpc>
              <a:spcBef>
                <a:spcPts val="300"/>
              </a:spcBef>
              <a:spcAft>
                <a:spcPts val="0"/>
              </a:spcAft>
              <a:buClr>
                <a:srgbClr val="FFFFFF"/>
              </a:buClr>
              <a:buSzPts val="2700"/>
              <a:buFont typeface="Arial"/>
              <a:buChar char="•"/>
              <a:defRPr sz="2700">
                <a:solidFill>
                  <a:srgbClr val="FFFFFF"/>
                </a:solidFill>
              </a:defRPr>
            </a:lvl4pPr>
            <a:lvl5pPr marL="2286000" lvl="4" indent="-228600" algn="l">
              <a:lnSpc>
                <a:spcPct val="120000"/>
              </a:lnSpc>
              <a:spcBef>
                <a:spcPts val="300"/>
              </a:spcBef>
              <a:spcAft>
                <a:spcPts val="0"/>
              </a:spcAft>
              <a:buClr>
                <a:srgbClr val="FFFFFF"/>
              </a:buClr>
              <a:buSzPts val="2700"/>
              <a:buFont typeface="Arial"/>
              <a:buNone/>
              <a:defRPr sz="27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495" name="Google Shape;495;p52"/>
          <p:cNvSpPr txBox="1"/>
          <p:nvPr/>
        </p:nvSpPr>
        <p:spPr>
          <a:xfrm>
            <a:off x="0" y="-1053499"/>
            <a:ext cx="7632173" cy="898384"/>
          </a:xfrm>
          <a:prstGeom prst="rect">
            <a:avLst/>
          </a:prstGeom>
          <a:solidFill>
            <a:schemeClr val="accent1"/>
          </a:solid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 this slide design, you can change the background colour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by right-clicking somewhere on the slide, not in a content placeholder.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‘Format Background</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Under the ‘Fill’ menu, ‘change ‘Solid fill’ to a colour from the palette</a:t>
            </a:r>
            <a:endParaRPr/>
          </a:p>
        </p:txBody>
      </p:sp>
      <p:pic>
        <p:nvPicPr>
          <p:cNvPr id="496" name="Google Shape;496;p52" descr="Google Shape;91;p11"/>
          <p:cNvPicPr preferRelativeResize="0"/>
          <p:nvPr/>
        </p:nvPicPr>
        <p:blipFill rotWithShape="1">
          <a:blip r:embed="rId2">
            <a:alphaModFix/>
          </a:blip>
          <a:srcRect/>
          <a:stretch/>
        </p:blipFill>
        <p:spPr>
          <a:xfrm>
            <a:off x="8309692" y="275998"/>
            <a:ext cx="3204000" cy="472465"/>
          </a:xfrm>
          <a:prstGeom prst="rect">
            <a:avLst/>
          </a:prstGeom>
          <a:noFill/>
          <a:ln>
            <a:noFill/>
          </a:ln>
        </p:spPr>
      </p:pic>
      <p:sp>
        <p:nvSpPr>
          <p:cNvPr id="497" name="Google Shape;497;p52"/>
          <p:cNvSpPr txBox="1">
            <a:spLocks noGrp="1"/>
          </p:cNvSpPr>
          <p:nvPr>
            <p:ph type="sldNum" idx="12"/>
          </p:nvPr>
        </p:nvSpPr>
        <p:spPr>
          <a:xfrm>
            <a:off x="5892800" y="6172200"/>
            <a:ext cx="2844800" cy="3683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Section Divider 2">
  <p:cSld name="Section Divider 2">
    <p:spTree>
      <p:nvGrpSpPr>
        <p:cNvPr id="1" name="Shape 498"/>
        <p:cNvGrpSpPr/>
        <p:nvPr/>
      </p:nvGrpSpPr>
      <p:grpSpPr>
        <a:xfrm>
          <a:off x="0" y="0"/>
          <a:ext cx="0" cy="0"/>
          <a:chOff x="0" y="0"/>
          <a:chExt cx="0" cy="0"/>
        </a:xfrm>
      </p:grpSpPr>
      <p:sp>
        <p:nvSpPr>
          <p:cNvPr id="499" name="Google Shape;499;p53"/>
          <p:cNvSpPr txBox="1"/>
          <p:nvPr/>
        </p:nvSpPr>
        <p:spPr>
          <a:xfrm>
            <a:off x="8096809" y="6575289"/>
            <a:ext cx="2391678"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500" name="Google Shape;500;p53"/>
          <p:cNvSpPr/>
          <p:nvPr/>
        </p:nvSpPr>
        <p:spPr>
          <a:xfrm>
            <a:off x="1" y="4076700"/>
            <a:ext cx="3407835" cy="2781301"/>
          </a:xfrm>
          <a:custGeom>
            <a:avLst/>
            <a:gdLst/>
            <a:ahLst/>
            <a:cxnLst/>
            <a:rect l="l" t="t" r="r" b="b"/>
            <a:pathLst>
              <a:path w="21600" h="21600" extrusionOk="0">
                <a:moveTo>
                  <a:pt x="0" y="21600"/>
                </a:moveTo>
                <a:lnTo>
                  <a:pt x="0" y="0"/>
                </a:lnTo>
                <a:cubicBezTo>
                  <a:pt x="1341" y="13002"/>
                  <a:pt x="13390" y="19506"/>
                  <a:pt x="21600" y="21600"/>
                </a:cubicBez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501" name="Google Shape;501;p53"/>
          <p:cNvGrpSpPr/>
          <p:nvPr/>
        </p:nvGrpSpPr>
        <p:grpSpPr>
          <a:xfrm>
            <a:off x="9192249" y="5584171"/>
            <a:ext cx="2999418" cy="1273832"/>
            <a:chOff x="0" y="-1"/>
            <a:chExt cx="2999416" cy="1273830"/>
          </a:xfrm>
        </p:grpSpPr>
        <p:sp>
          <p:nvSpPr>
            <p:cNvPr id="502" name="Google Shape;502;p53"/>
            <p:cNvSpPr/>
            <p:nvPr/>
          </p:nvSpPr>
          <p:spPr>
            <a:xfrm>
              <a:off x="0" y="-1"/>
              <a:ext cx="2999416" cy="1273830"/>
            </a:xfrm>
            <a:custGeom>
              <a:avLst/>
              <a:gdLst/>
              <a:ahLst/>
              <a:cxnLst/>
              <a:rect l="l" t="t" r="r" b="b"/>
              <a:pathLst>
                <a:path w="21600" h="17550" extrusionOk="0">
                  <a:moveTo>
                    <a:pt x="0" y="13598"/>
                  </a:moveTo>
                  <a:cubicBezTo>
                    <a:pt x="6626" y="4939"/>
                    <a:pt x="11416" y="-4050"/>
                    <a:pt x="21600" y="1947"/>
                  </a:cubicBezTo>
                  <a:lnTo>
                    <a:pt x="21600" y="17550"/>
                  </a:lnTo>
                  <a:cubicBezTo>
                    <a:pt x="16925" y="16809"/>
                    <a:pt x="5478" y="7587"/>
                    <a:pt x="0" y="13598"/>
                  </a:cubicBez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53"/>
            <p:cNvSpPr txBox="1"/>
            <p:nvPr/>
          </p:nvSpPr>
          <p:spPr>
            <a:xfrm>
              <a:off x="45725" y="461603"/>
              <a:ext cx="2907965" cy="350622"/>
            </a:xfrm>
            <a:prstGeom prst="rect">
              <a:avLst/>
            </a:prstGeom>
            <a:noFill/>
            <a:ln>
              <a:noFill/>
            </a:ln>
          </p:spPr>
          <p:txBody>
            <a:bodyPr spcFirstLastPara="1" wrap="square" lIns="45675" tIns="45675" rIns="45675" bIns="45675"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rgbClr val="000000"/>
                  </a:solidFill>
                  <a:latin typeface="Arial"/>
                  <a:ea typeface="Arial"/>
                  <a:cs typeface="Arial"/>
                  <a:sym typeface="Arial"/>
                </a:rPr>
                <a:t> </a:t>
              </a:r>
              <a:endParaRPr/>
            </a:p>
          </p:txBody>
        </p:sp>
      </p:grpSp>
      <p:sp>
        <p:nvSpPr>
          <p:cNvPr id="504" name="Google Shape;504;p53"/>
          <p:cNvSpPr txBox="1">
            <a:spLocks noGrp="1"/>
          </p:cNvSpPr>
          <p:nvPr>
            <p:ph type="title"/>
          </p:nvPr>
        </p:nvSpPr>
        <p:spPr>
          <a:xfrm>
            <a:off x="695326" y="1700810"/>
            <a:ext cx="10768680" cy="1224138"/>
          </a:xfrm>
          <a:prstGeom prst="rect">
            <a:avLst/>
          </a:prstGeom>
          <a:noFill/>
          <a:ln>
            <a:noFill/>
          </a:ln>
        </p:spPr>
        <p:txBody>
          <a:bodyPr spcFirstLastPara="1" wrap="square" lIns="0" tIns="0" rIns="0" bIns="0" anchor="b" anchorCtr="0">
            <a:normAutofit/>
          </a:bodyPr>
          <a:lstStyle>
            <a:lvl1pPr lvl="0" algn="l">
              <a:lnSpc>
                <a:spcPct val="120000"/>
              </a:lnSpc>
              <a:spcBef>
                <a:spcPts val="0"/>
              </a:spcBef>
              <a:spcAft>
                <a:spcPts val="0"/>
              </a:spcAft>
              <a:buClr>
                <a:schemeClr val="accent1"/>
              </a:buClr>
              <a:buSzPts val="4200"/>
              <a:buFont typeface="Arial"/>
              <a:buNone/>
              <a:defRPr sz="4200"/>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505" name="Google Shape;505;p53"/>
          <p:cNvSpPr txBox="1">
            <a:spLocks noGrp="1"/>
          </p:cNvSpPr>
          <p:nvPr>
            <p:ph type="body" idx="1"/>
          </p:nvPr>
        </p:nvSpPr>
        <p:spPr>
          <a:xfrm>
            <a:off x="695326" y="3113744"/>
            <a:ext cx="10768680" cy="2043452"/>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300"/>
              </a:spcBef>
              <a:spcAft>
                <a:spcPts val="0"/>
              </a:spcAft>
              <a:buClr>
                <a:schemeClr val="accent1"/>
              </a:buClr>
              <a:buSzPts val="2700"/>
              <a:buFont typeface="Arial"/>
              <a:buNone/>
              <a:defRPr sz="2700">
                <a:solidFill>
                  <a:schemeClr val="accent1"/>
                </a:solidFill>
              </a:defRPr>
            </a:lvl1pPr>
            <a:lvl2pPr marL="914400" lvl="1" indent="-400050" algn="l">
              <a:lnSpc>
                <a:spcPct val="120000"/>
              </a:lnSpc>
              <a:spcBef>
                <a:spcPts val="300"/>
              </a:spcBef>
              <a:spcAft>
                <a:spcPts val="0"/>
              </a:spcAft>
              <a:buClr>
                <a:schemeClr val="accent1"/>
              </a:buClr>
              <a:buSzPts val="2700"/>
              <a:buFont typeface="Arial"/>
              <a:buChar char="•"/>
              <a:defRPr sz="2700">
                <a:solidFill>
                  <a:schemeClr val="accent1"/>
                </a:solidFill>
              </a:defRPr>
            </a:lvl2pPr>
            <a:lvl3pPr marL="1371600" lvl="2" indent="-400050" algn="l">
              <a:lnSpc>
                <a:spcPct val="120000"/>
              </a:lnSpc>
              <a:spcBef>
                <a:spcPts val="300"/>
              </a:spcBef>
              <a:spcAft>
                <a:spcPts val="0"/>
              </a:spcAft>
              <a:buClr>
                <a:schemeClr val="accent1"/>
              </a:buClr>
              <a:buSzPts val="2700"/>
              <a:buFont typeface="Arial"/>
              <a:buChar char="­"/>
              <a:defRPr sz="2700">
                <a:solidFill>
                  <a:schemeClr val="accent1"/>
                </a:solidFill>
              </a:defRPr>
            </a:lvl3pPr>
            <a:lvl4pPr marL="1828800" lvl="3" indent="-400050" algn="l">
              <a:lnSpc>
                <a:spcPct val="120000"/>
              </a:lnSpc>
              <a:spcBef>
                <a:spcPts val="300"/>
              </a:spcBef>
              <a:spcAft>
                <a:spcPts val="0"/>
              </a:spcAft>
              <a:buClr>
                <a:schemeClr val="accent1"/>
              </a:buClr>
              <a:buSzPts val="2700"/>
              <a:buFont typeface="Arial"/>
              <a:buChar char="•"/>
              <a:defRPr sz="2700">
                <a:solidFill>
                  <a:schemeClr val="accent1"/>
                </a:solidFill>
              </a:defRPr>
            </a:lvl4pPr>
            <a:lvl5pPr marL="2286000" lvl="4" indent="-228600" algn="l">
              <a:lnSpc>
                <a:spcPct val="120000"/>
              </a:lnSpc>
              <a:spcBef>
                <a:spcPts val="300"/>
              </a:spcBef>
              <a:spcAft>
                <a:spcPts val="0"/>
              </a:spcAft>
              <a:buClr>
                <a:schemeClr val="accent1"/>
              </a:buClr>
              <a:buSzPts val="2700"/>
              <a:buFont typeface="Arial"/>
              <a:buNone/>
              <a:defRPr sz="2700">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06" name="Google Shape;506;p53"/>
          <p:cNvSpPr/>
          <p:nvPr/>
        </p:nvSpPr>
        <p:spPr>
          <a:xfrm flipH="1">
            <a:off x="0" y="-1"/>
            <a:ext cx="12192000" cy="630002"/>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507" name="Google Shape;507;p53" descr="Google Shape;98;p12"/>
          <p:cNvPicPr preferRelativeResize="0"/>
          <p:nvPr/>
        </p:nvPicPr>
        <p:blipFill rotWithShape="1">
          <a:blip r:embed="rId2">
            <a:alphaModFix/>
          </a:blip>
          <a:srcRect/>
          <a:stretch/>
        </p:blipFill>
        <p:spPr>
          <a:xfrm>
            <a:off x="10297934" y="152895"/>
            <a:ext cx="1210686" cy="324001"/>
          </a:xfrm>
          <a:prstGeom prst="rect">
            <a:avLst/>
          </a:prstGeom>
          <a:noFill/>
          <a:ln>
            <a:noFill/>
          </a:ln>
        </p:spPr>
      </p:pic>
      <p:sp>
        <p:nvSpPr>
          <p:cNvPr id="508" name="Google Shape;508;p53"/>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ubtitle &amp; Content">
  <p:cSld name="Title, Subtitle &amp; Content">
    <p:spTree>
      <p:nvGrpSpPr>
        <p:cNvPr id="1" name="Shape 509"/>
        <p:cNvGrpSpPr/>
        <p:nvPr/>
      </p:nvGrpSpPr>
      <p:grpSpPr>
        <a:xfrm>
          <a:off x="0" y="0"/>
          <a:ext cx="0" cy="0"/>
          <a:chOff x="0" y="0"/>
          <a:chExt cx="0" cy="0"/>
        </a:xfrm>
      </p:grpSpPr>
      <p:sp>
        <p:nvSpPr>
          <p:cNvPr id="510" name="Google Shape;510;p54"/>
          <p:cNvSpPr txBox="1">
            <a:spLocks noGrp="1"/>
          </p:cNvSpPr>
          <p:nvPr>
            <p:ph type="body" idx="1"/>
          </p:nvPr>
        </p:nvSpPr>
        <p:spPr>
          <a:xfrm>
            <a:off x="695326" y="2276872"/>
            <a:ext cx="10801351" cy="403185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11" name="Google Shape;511;p54"/>
          <p:cNvSpPr txBox="1">
            <a:spLocks noGrp="1"/>
          </p:cNvSpPr>
          <p:nvPr>
            <p:ph type="body" idx="2"/>
          </p:nvPr>
        </p:nvSpPr>
        <p:spPr>
          <a:xfrm>
            <a:off x="695325" y="1700808"/>
            <a:ext cx="10801350" cy="50482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12" name="Google Shape;512;p54"/>
          <p:cNvSpPr txBox="1">
            <a:spLocks noGrp="1"/>
          </p:cNvSpPr>
          <p:nvPr>
            <p:ph type="body" idx="3"/>
          </p:nvPr>
        </p:nvSpPr>
        <p:spPr>
          <a:xfrm>
            <a:off x="4400549" y="6524625"/>
            <a:ext cx="3384669"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13" name="Google Shape;513;p54"/>
          <p:cNvSpPr txBox="1">
            <a:spLocks noGrp="1"/>
          </p:cNvSpPr>
          <p:nvPr>
            <p:ph type="title"/>
          </p:nvPr>
        </p:nvSpPr>
        <p:spPr>
          <a:xfrm>
            <a:off x="695326" y="1052736"/>
            <a:ext cx="10801351" cy="469057"/>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514" name="Google Shape;514;p54"/>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ubtitle, 2 Graphs">
  <p:cSld name="Title, Subtitle, 2 Graphs">
    <p:spTree>
      <p:nvGrpSpPr>
        <p:cNvPr id="1" name="Shape 515"/>
        <p:cNvGrpSpPr/>
        <p:nvPr/>
      </p:nvGrpSpPr>
      <p:grpSpPr>
        <a:xfrm>
          <a:off x="0" y="0"/>
          <a:ext cx="0" cy="0"/>
          <a:chOff x="0" y="0"/>
          <a:chExt cx="0" cy="0"/>
        </a:xfrm>
      </p:grpSpPr>
      <p:sp>
        <p:nvSpPr>
          <p:cNvPr id="516" name="Google Shape;516;p55"/>
          <p:cNvSpPr txBox="1">
            <a:spLocks noGrp="1"/>
          </p:cNvSpPr>
          <p:nvPr>
            <p:ph type="body" idx="1"/>
          </p:nvPr>
        </p:nvSpPr>
        <p:spPr>
          <a:xfrm>
            <a:off x="695326" y="2279552"/>
            <a:ext cx="5220000" cy="360001"/>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Clr>
                <a:schemeClr val="accent1"/>
              </a:buClr>
              <a:buSzPts val="1200"/>
              <a:buFont typeface="Arial"/>
              <a:buNone/>
              <a:defRPr sz="1200">
                <a:solidFill>
                  <a:schemeClr val="accent1"/>
                </a:solidFill>
              </a:defRPr>
            </a:lvl1pPr>
            <a:lvl2pPr marL="914400" lvl="1" indent="-304800" algn="l">
              <a:lnSpc>
                <a:spcPct val="100000"/>
              </a:lnSpc>
              <a:spcBef>
                <a:spcPts val="300"/>
              </a:spcBef>
              <a:spcAft>
                <a:spcPts val="0"/>
              </a:spcAft>
              <a:buClr>
                <a:schemeClr val="accent1"/>
              </a:buClr>
              <a:buSzPts val="1200"/>
              <a:buFont typeface="Arial"/>
              <a:buChar char="•"/>
              <a:defRPr sz="1200">
                <a:solidFill>
                  <a:schemeClr val="accent1"/>
                </a:solidFill>
              </a:defRPr>
            </a:lvl2pPr>
            <a:lvl3pPr marL="1371600" lvl="2" indent="-304800" algn="l">
              <a:lnSpc>
                <a:spcPct val="100000"/>
              </a:lnSpc>
              <a:spcBef>
                <a:spcPts val="300"/>
              </a:spcBef>
              <a:spcAft>
                <a:spcPts val="0"/>
              </a:spcAft>
              <a:buClr>
                <a:schemeClr val="accent1"/>
              </a:buClr>
              <a:buSzPts val="1200"/>
              <a:buFont typeface="Arial"/>
              <a:buChar char="­"/>
              <a:defRPr sz="1200">
                <a:solidFill>
                  <a:schemeClr val="accent1"/>
                </a:solidFill>
              </a:defRPr>
            </a:lvl3pPr>
            <a:lvl4pPr marL="1828800" lvl="3" indent="-304800" algn="l">
              <a:lnSpc>
                <a:spcPct val="100000"/>
              </a:lnSpc>
              <a:spcBef>
                <a:spcPts val="300"/>
              </a:spcBef>
              <a:spcAft>
                <a:spcPts val="0"/>
              </a:spcAft>
              <a:buClr>
                <a:schemeClr val="accent1"/>
              </a:buClr>
              <a:buSzPts val="1200"/>
              <a:buFont typeface="Arial"/>
              <a:buChar char="•"/>
              <a:defRPr sz="1200">
                <a:solidFill>
                  <a:schemeClr val="accent1"/>
                </a:solidFill>
              </a:defRPr>
            </a:lvl4pPr>
            <a:lvl5pPr marL="2286000" lvl="4" indent="-228600" algn="l">
              <a:lnSpc>
                <a:spcPct val="100000"/>
              </a:lnSpc>
              <a:spcBef>
                <a:spcPts val="300"/>
              </a:spcBef>
              <a:spcAft>
                <a:spcPts val="0"/>
              </a:spcAft>
              <a:buClr>
                <a:schemeClr val="accent1"/>
              </a:buClr>
              <a:buSzPts val="1200"/>
              <a:buFont typeface="Arial"/>
              <a:buNone/>
              <a:defRPr sz="1200">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17" name="Google Shape;517;p55"/>
          <p:cNvSpPr txBox="1">
            <a:spLocks noGrp="1"/>
          </p:cNvSpPr>
          <p:nvPr>
            <p:ph type="body" idx="2"/>
          </p:nvPr>
        </p:nvSpPr>
        <p:spPr>
          <a:xfrm>
            <a:off x="695326" y="2696387"/>
            <a:ext cx="5220001" cy="361233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18" name="Google Shape;518;p55"/>
          <p:cNvSpPr txBox="1">
            <a:spLocks noGrp="1"/>
          </p:cNvSpPr>
          <p:nvPr>
            <p:ph type="body" idx="3"/>
          </p:nvPr>
        </p:nvSpPr>
        <p:spPr>
          <a:xfrm>
            <a:off x="6279510" y="2279552"/>
            <a:ext cx="5220001" cy="36000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19" name="Google Shape;519;p55"/>
          <p:cNvSpPr txBox="1">
            <a:spLocks noGrp="1"/>
          </p:cNvSpPr>
          <p:nvPr>
            <p:ph type="body" idx="4"/>
          </p:nvPr>
        </p:nvSpPr>
        <p:spPr>
          <a:xfrm>
            <a:off x="6279510" y="2696387"/>
            <a:ext cx="5220001" cy="361233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20" name="Google Shape;520;p55"/>
          <p:cNvSpPr txBox="1">
            <a:spLocks noGrp="1"/>
          </p:cNvSpPr>
          <p:nvPr>
            <p:ph type="body" idx="5"/>
          </p:nvPr>
        </p:nvSpPr>
        <p:spPr>
          <a:xfrm>
            <a:off x="695327" y="1699199"/>
            <a:ext cx="10772776" cy="50482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21" name="Google Shape;521;p55"/>
          <p:cNvSpPr txBox="1">
            <a:spLocks noGrp="1"/>
          </p:cNvSpPr>
          <p:nvPr>
            <p:ph type="body" idx="6"/>
          </p:nvPr>
        </p:nvSpPr>
        <p:spPr>
          <a:xfrm>
            <a:off x="4400549" y="6524625"/>
            <a:ext cx="3384669"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22" name="Google Shape;522;p55"/>
          <p:cNvSpPr txBox="1">
            <a:spLocks noGrp="1"/>
          </p:cNvSpPr>
          <p:nvPr>
            <p:ph type="title"/>
          </p:nvPr>
        </p:nvSpPr>
        <p:spPr>
          <a:xfrm>
            <a:off x="695326" y="1052736"/>
            <a:ext cx="10801351" cy="469057"/>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523" name="Google Shape;523;p55"/>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524"/>
        <p:cNvGrpSpPr/>
        <p:nvPr/>
      </p:nvGrpSpPr>
      <p:grpSpPr>
        <a:xfrm>
          <a:off x="0" y="0"/>
          <a:ext cx="0" cy="0"/>
          <a:chOff x="0" y="0"/>
          <a:chExt cx="0" cy="0"/>
        </a:xfrm>
      </p:grpSpPr>
      <p:sp>
        <p:nvSpPr>
          <p:cNvPr id="525" name="Google Shape;525;p56"/>
          <p:cNvSpPr txBox="1">
            <a:spLocks noGrp="1"/>
          </p:cNvSpPr>
          <p:nvPr>
            <p:ph type="body" idx="1"/>
          </p:nvPr>
        </p:nvSpPr>
        <p:spPr>
          <a:xfrm>
            <a:off x="695325" y="1700213"/>
            <a:ext cx="3384342" cy="460851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26" name="Google Shape;526;p56"/>
          <p:cNvSpPr txBox="1">
            <a:spLocks noGrp="1"/>
          </p:cNvSpPr>
          <p:nvPr>
            <p:ph type="body" idx="2"/>
          </p:nvPr>
        </p:nvSpPr>
        <p:spPr>
          <a:xfrm>
            <a:off x="4406606" y="1700213"/>
            <a:ext cx="3384002" cy="460851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27" name="Google Shape;527;p56"/>
          <p:cNvSpPr txBox="1">
            <a:spLocks noGrp="1"/>
          </p:cNvSpPr>
          <p:nvPr>
            <p:ph type="body" idx="3"/>
          </p:nvPr>
        </p:nvSpPr>
        <p:spPr>
          <a:xfrm>
            <a:off x="8112597" y="1700213"/>
            <a:ext cx="3384001" cy="460851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28" name="Google Shape;528;p56"/>
          <p:cNvSpPr txBox="1">
            <a:spLocks noGrp="1"/>
          </p:cNvSpPr>
          <p:nvPr>
            <p:ph type="title"/>
          </p:nvPr>
        </p:nvSpPr>
        <p:spPr>
          <a:xfrm>
            <a:off x="695326" y="1052736"/>
            <a:ext cx="10801351" cy="469057"/>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529" name="Google Shape;529;p56"/>
          <p:cNvSpPr txBox="1">
            <a:spLocks noGrp="1"/>
          </p:cNvSpPr>
          <p:nvPr>
            <p:ph type="body" idx="4"/>
          </p:nvPr>
        </p:nvSpPr>
        <p:spPr>
          <a:xfrm>
            <a:off x="4400549" y="6524625"/>
            <a:ext cx="3384669"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30" name="Google Shape;530;p56"/>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One Third Two Third Title and Content">
  <p:cSld name="One Third Two Third Title and Content">
    <p:spTree>
      <p:nvGrpSpPr>
        <p:cNvPr id="1" name="Shape 531"/>
        <p:cNvGrpSpPr/>
        <p:nvPr/>
      </p:nvGrpSpPr>
      <p:grpSpPr>
        <a:xfrm>
          <a:off x="0" y="0"/>
          <a:ext cx="0" cy="0"/>
          <a:chOff x="0" y="0"/>
          <a:chExt cx="0" cy="0"/>
        </a:xfrm>
      </p:grpSpPr>
      <p:sp>
        <p:nvSpPr>
          <p:cNvPr id="532" name="Google Shape;532;p57"/>
          <p:cNvSpPr txBox="1">
            <a:spLocks noGrp="1"/>
          </p:cNvSpPr>
          <p:nvPr>
            <p:ph type="body" idx="1"/>
          </p:nvPr>
        </p:nvSpPr>
        <p:spPr>
          <a:xfrm>
            <a:off x="4407048" y="1700213"/>
            <a:ext cx="7089627"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33" name="Google Shape;533;p57"/>
          <p:cNvSpPr txBox="1">
            <a:spLocks noGrp="1"/>
          </p:cNvSpPr>
          <p:nvPr>
            <p:ph type="body" idx="2"/>
          </p:nvPr>
        </p:nvSpPr>
        <p:spPr>
          <a:xfrm>
            <a:off x="695324" y="1698658"/>
            <a:ext cx="3384002" cy="460851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34" name="Google Shape;534;p57"/>
          <p:cNvSpPr txBox="1">
            <a:spLocks noGrp="1"/>
          </p:cNvSpPr>
          <p:nvPr>
            <p:ph type="body" idx="3"/>
          </p:nvPr>
        </p:nvSpPr>
        <p:spPr>
          <a:xfrm>
            <a:off x="4400549" y="6524625"/>
            <a:ext cx="3384669"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35" name="Google Shape;535;p57"/>
          <p:cNvSpPr txBox="1">
            <a:spLocks noGrp="1"/>
          </p:cNvSpPr>
          <p:nvPr>
            <p:ph type="title"/>
          </p:nvPr>
        </p:nvSpPr>
        <p:spPr>
          <a:xfrm>
            <a:off x="695326" y="1052736"/>
            <a:ext cx="10801351" cy="469057"/>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536" name="Google Shape;536;p57"/>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wo Third One Third Title and Content">
  <p:cSld name="Two Third One Third Title and Content">
    <p:spTree>
      <p:nvGrpSpPr>
        <p:cNvPr id="1" name="Shape 537"/>
        <p:cNvGrpSpPr/>
        <p:nvPr/>
      </p:nvGrpSpPr>
      <p:grpSpPr>
        <a:xfrm>
          <a:off x="0" y="0"/>
          <a:ext cx="0" cy="0"/>
          <a:chOff x="0" y="0"/>
          <a:chExt cx="0" cy="0"/>
        </a:xfrm>
      </p:grpSpPr>
      <p:sp>
        <p:nvSpPr>
          <p:cNvPr id="538" name="Google Shape;538;p58"/>
          <p:cNvSpPr txBox="1">
            <a:spLocks noGrp="1"/>
          </p:cNvSpPr>
          <p:nvPr>
            <p:ph type="body" idx="1"/>
          </p:nvPr>
        </p:nvSpPr>
        <p:spPr>
          <a:xfrm>
            <a:off x="695326" y="1700213"/>
            <a:ext cx="7092000"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39" name="Google Shape;539;p58"/>
          <p:cNvSpPr txBox="1">
            <a:spLocks noGrp="1"/>
          </p:cNvSpPr>
          <p:nvPr>
            <p:ph type="body" idx="2"/>
          </p:nvPr>
        </p:nvSpPr>
        <p:spPr>
          <a:xfrm>
            <a:off x="8112676" y="1700213"/>
            <a:ext cx="3384001"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40" name="Google Shape;540;p58"/>
          <p:cNvSpPr txBox="1">
            <a:spLocks noGrp="1"/>
          </p:cNvSpPr>
          <p:nvPr>
            <p:ph type="body" idx="3"/>
          </p:nvPr>
        </p:nvSpPr>
        <p:spPr>
          <a:xfrm>
            <a:off x="4400549" y="6524625"/>
            <a:ext cx="3384669"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41" name="Google Shape;541;p58"/>
          <p:cNvSpPr txBox="1">
            <a:spLocks noGrp="1"/>
          </p:cNvSpPr>
          <p:nvPr>
            <p:ph type="title"/>
          </p:nvPr>
        </p:nvSpPr>
        <p:spPr>
          <a:xfrm>
            <a:off x="695326" y="1052736"/>
            <a:ext cx="10801351" cy="469057"/>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542" name="Google Shape;542;p58"/>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Picture with Pullout">
  <p:cSld name="Picture with Pullout">
    <p:spTree>
      <p:nvGrpSpPr>
        <p:cNvPr id="1" name="Shape 543"/>
        <p:cNvGrpSpPr/>
        <p:nvPr/>
      </p:nvGrpSpPr>
      <p:grpSpPr>
        <a:xfrm>
          <a:off x="0" y="0"/>
          <a:ext cx="0" cy="0"/>
          <a:chOff x="0" y="0"/>
          <a:chExt cx="0" cy="0"/>
        </a:xfrm>
      </p:grpSpPr>
      <p:sp>
        <p:nvSpPr>
          <p:cNvPr id="544" name="Google Shape;544;p59"/>
          <p:cNvSpPr>
            <a:spLocks noGrp="1"/>
          </p:cNvSpPr>
          <p:nvPr>
            <p:ph type="pic" idx="2"/>
          </p:nvPr>
        </p:nvSpPr>
        <p:spPr>
          <a:xfrm>
            <a:off x="0" y="624879"/>
            <a:ext cx="12192000" cy="6233121"/>
          </a:xfrm>
          <a:prstGeom prst="rect">
            <a:avLst/>
          </a:prstGeom>
          <a:noFill/>
          <a:ln>
            <a:noFill/>
          </a:ln>
        </p:spPr>
      </p:sp>
      <p:sp>
        <p:nvSpPr>
          <p:cNvPr id="545" name="Google Shape;545;p59"/>
          <p:cNvSpPr txBox="1">
            <a:spLocks noGrp="1"/>
          </p:cNvSpPr>
          <p:nvPr>
            <p:ph type="body" idx="1"/>
          </p:nvPr>
        </p:nvSpPr>
        <p:spPr>
          <a:xfrm>
            <a:off x="695328" y="1052513"/>
            <a:ext cx="3384549" cy="5263412"/>
          </a:xfrm>
          <a:prstGeom prst="rect">
            <a:avLst/>
          </a:prstGeom>
          <a:solidFill>
            <a:srgbClr val="FFFFFF"/>
          </a:solidFill>
          <a:ln>
            <a:noFill/>
          </a:ln>
        </p:spPr>
        <p:txBody>
          <a:bodyPr spcFirstLastPara="1" wrap="square" lIns="179975" tIns="179975" rIns="179975" bIns="179975" anchor="t" anchorCtr="0">
            <a:normAutofit/>
          </a:bodyPr>
          <a:lstStyle>
            <a:lvl1pPr marL="457200" lvl="0" indent="-342900" algn="l">
              <a:lnSpc>
                <a:spcPct val="110000"/>
              </a:lnSpc>
              <a:spcBef>
                <a:spcPts val="300"/>
              </a:spcBef>
              <a:spcAft>
                <a:spcPts val="0"/>
              </a:spcAft>
              <a:buClr>
                <a:srgbClr val="FFFFFF"/>
              </a:buClr>
              <a:buSzPts val="1800"/>
              <a:buFont typeface="Arial"/>
              <a:buChar char="•"/>
              <a:defRPr/>
            </a:lvl1pPr>
            <a:lvl2pPr marL="914400" lvl="1" indent="-342900" algn="l">
              <a:lnSpc>
                <a:spcPct val="110000"/>
              </a:lnSpc>
              <a:spcBef>
                <a:spcPts val="300"/>
              </a:spcBef>
              <a:spcAft>
                <a:spcPts val="0"/>
              </a:spcAft>
              <a:buClr>
                <a:srgbClr val="FFFFFF"/>
              </a:buClr>
              <a:buSzPts val="1800"/>
              <a:buFont typeface="Arial"/>
              <a:buChar char="•"/>
              <a:defRPr/>
            </a:lvl2pPr>
            <a:lvl3pPr marL="1371600" lvl="2" indent="-342900" algn="l">
              <a:lnSpc>
                <a:spcPct val="110000"/>
              </a:lnSpc>
              <a:spcBef>
                <a:spcPts val="300"/>
              </a:spcBef>
              <a:spcAft>
                <a:spcPts val="0"/>
              </a:spcAft>
              <a:buClr>
                <a:srgbClr val="FFFFFF"/>
              </a:buClr>
              <a:buSzPts val="1800"/>
              <a:buFont typeface="Arial"/>
              <a:buChar char="­"/>
              <a:defRPr/>
            </a:lvl3pPr>
            <a:lvl4pPr marL="1828800" lvl="3" indent="-342900" algn="l">
              <a:lnSpc>
                <a:spcPct val="110000"/>
              </a:lnSpc>
              <a:spcBef>
                <a:spcPts val="300"/>
              </a:spcBef>
              <a:spcAft>
                <a:spcPts val="0"/>
              </a:spcAft>
              <a:buClr>
                <a:srgbClr val="FFFFFF"/>
              </a:buClr>
              <a:buSzPts val="1800"/>
              <a:buFont typeface="Arial"/>
              <a:buChar char="•"/>
              <a:defRPr/>
            </a:lvl4pPr>
            <a:lvl5pPr marL="2286000" lvl="4" indent="-228600" algn="l">
              <a:lnSpc>
                <a:spcPct val="110000"/>
              </a:lnSpc>
              <a:spcBef>
                <a:spcPts val="300"/>
              </a:spcBef>
              <a:spcAft>
                <a:spcPts val="0"/>
              </a:spcAft>
              <a:buClr>
                <a:srgbClr val="FFFFFF"/>
              </a:buClr>
              <a:buSzPts val="1800"/>
              <a:buFont typeface="Arial"/>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46" name="Google Shape;546;p59"/>
          <p:cNvSpPr txBox="1">
            <a:spLocks noGrp="1"/>
          </p:cNvSpPr>
          <p:nvPr>
            <p:ph type="title"/>
          </p:nvPr>
        </p:nvSpPr>
        <p:spPr>
          <a:xfrm>
            <a:off x="1127448" y="1340767"/>
            <a:ext cx="2592289" cy="876472"/>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2800"/>
              <a:buFont typeface="Arial"/>
              <a:buNone/>
              <a:defRPr sz="2800"/>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547" name="Google Shape;547;p59"/>
          <p:cNvSpPr txBox="1">
            <a:spLocks noGrp="1"/>
          </p:cNvSpPr>
          <p:nvPr>
            <p:ph type="body" idx="3"/>
          </p:nvPr>
        </p:nvSpPr>
        <p:spPr>
          <a:xfrm>
            <a:off x="4400549" y="6524625"/>
            <a:ext cx="3384669"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48" name="Google Shape;548;p59"/>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49"/>
        <p:cNvGrpSpPr/>
        <p:nvPr/>
      </p:nvGrpSpPr>
      <p:grpSpPr>
        <a:xfrm>
          <a:off x="0" y="0"/>
          <a:ext cx="0" cy="0"/>
          <a:chOff x="0" y="0"/>
          <a:chExt cx="0" cy="0"/>
        </a:xfrm>
      </p:grpSpPr>
      <p:sp>
        <p:nvSpPr>
          <p:cNvPr id="550" name="Google Shape;550;p60"/>
          <p:cNvSpPr>
            <a:spLocks noGrp="1"/>
          </p:cNvSpPr>
          <p:nvPr>
            <p:ph type="pic" idx="2"/>
          </p:nvPr>
        </p:nvSpPr>
        <p:spPr>
          <a:xfrm>
            <a:off x="695326" y="1700213"/>
            <a:ext cx="10801351" cy="4249107"/>
          </a:xfrm>
          <a:prstGeom prst="rect">
            <a:avLst/>
          </a:prstGeom>
          <a:noFill/>
          <a:ln>
            <a:noFill/>
          </a:ln>
        </p:spPr>
      </p:sp>
      <p:sp>
        <p:nvSpPr>
          <p:cNvPr id="551" name="Google Shape;551;p60"/>
          <p:cNvSpPr txBox="1">
            <a:spLocks noGrp="1"/>
          </p:cNvSpPr>
          <p:nvPr>
            <p:ph type="body" idx="1"/>
          </p:nvPr>
        </p:nvSpPr>
        <p:spPr>
          <a:xfrm>
            <a:off x="695326" y="5949320"/>
            <a:ext cx="10801349" cy="360001"/>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228600" algn="l">
              <a:lnSpc>
                <a:spcPct val="110000"/>
              </a:lnSpc>
              <a:spcBef>
                <a:spcPts val="300"/>
              </a:spcBef>
              <a:spcAft>
                <a:spcPts val="0"/>
              </a:spcAft>
              <a:buClr>
                <a:srgbClr val="000000"/>
              </a:buClr>
              <a:buSzPts val="1800"/>
              <a:buNone/>
              <a:defRPr/>
            </a:lvl2pPr>
            <a:lvl3pPr marL="1371600" lvl="2" indent="-228600" algn="l">
              <a:lnSpc>
                <a:spcPct val="110000"/>
              </a:lnSpc>
              <a:spcBef>
                <a:spcPts val="300"/>
              </a:spcBef>
              <a:spcAft>
                <a:spcPts val="0"/>
              </a:spcAft>
              <a:buClr>
                <a:srgbClr val="000000"/>
              </a:buClr>
              <a:buSzPts val="1800"/>
              <a:buNone/>
              <a:defRPr/>
            </a:lvl3pPr>
            <a:lvl4pPr marL="1828800" lvl="3" indent="-228600" algn="l">
              <a:lnSpc>
                <a:spcPct val="110000"/>
              </a:lnSpc>
              <a:spcBef>
                <a:spcPts val="300"/>
              </a:spcBef>
              <a:spcAft>
                <a:spcPts val="0"/>
              </a:spcAft>
              <a:buClr>
                <a:srgbClr val="000000"/>
              </a:buClr>
              <a:buSzPts val="1800"/>
              <a:buNone/>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52" name="Google Shape;552;p60"/>
          <p:cNvSpPr txBox="1">
            <a:spLocks noGrp="1"/>
          </p:cNvSpPr>
          <p:nvPr>
            <p:ph type="body" idx="3"/>
          </p:nvPr>
        </p:nvSpPr>
        <p:spPr>
          <a:xfrm>
            <a:off x="4400549" y="6524625"/>
            <a:ext cx="3384669"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53" name="Google Shape;553;p60"/>
          <p:cNvSpPr txBox="1">
            <a:spLocks noGrp="1"/>
          </p:cNvSpPr>
          <p:nvPr>
            <p:ph type="title"/>
          </p:nvPr>
        </p:nvSpPr>
        <p:spPr>
          <a:xfrm>
            <a:off x="695326" y="1052736"/>
            <a:ext cx="10801351" cy="469057"/>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554" name="Google Shape;554;p60"/>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ext with Image Two Thirds">
  <p:cSld name="Text with Image Two Thirds">
    <p:spTree>
      <p:nvGrpSpPr>
        <p:cNvPr id="1" name="Shape 555"/>
        <p:cNvGrpSpPr/>
        <p:nvPr/>
      </p:nvGrpSpPr>
      <p:grpSpPr>
        <a:xfrm>
          <a:off x="0" y="0"/>
          <a:ext cx="0" cy="0"/>
          <a:chOff x="0" y="0"/>
          <a:chExt cx="0" cy="0"/>
        </a:xfrm>
      </p:grpSpPr>
      <p:sp>
        <p:nvSpPr>
          <p:cNvPr id="556" name="Google Shape;556;p61"/>
          <p:cNvSpPr>
            <a:spLocks noGrp="1"/>
          </p:cNvSpPr>
          <p:nvPr>
            <p:ph type="pic" idx="2"/>
          </p:nvPr>
        </p:nvSpPr>
        <p:spPr>
          <a:xfrm>
            <a:off x="4407048" y="630978"/>
            <a:ext cx="7784952" cy="6234197"/>
          </a:xfrm>
          <a:prstGeom prst="rect">
            <a:avLst/>
          </a:prstGeom>
          <a:noFill/>
          <a:ln>
            <a:noFill/>
          </a:ln>
        </p:spPr>
      </p:sp>
      <p:sp>
        <p:nvSpPr>
          <p:cNvPr id="557" name="Google Shape;557;p61"/>
          <p:cNvSpPr txBox="1">
            <a:spLocks noGrp="1"/>
          </p:cNvSpPr>
          <p:nvPr>
            <p:ph type="body" idx="1"/>
          </p:nvPr>
        </p:nvSpPr>
        <p:spPr>
          <a:xfrm>
            <a:off x="695326" y="2204864"/>
            <a:ext cx="3384001" cy="409342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58" name="Google Shape;558;p61"/>
          <p:cNvSpPr txBox="1">
            <a:spLocks noGrp="1"/>
          </p:cNvSpPr>
          <p:nvPr>
            <p:ph type="title"/>
          </p:nvPr>
        </p:nvSpPr>
        <p:spPr>
          <a:xfrm>
            <a:off x="695326" y="1052736"/>
            <a:ext cx="3384549" cy="1008113"/>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559" name="Google Shape;559;p61"/>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8"/>
        <p:cNvGrpSpPr/>
        <p:nvPr/>
      </p:nvGrpSpPr>
      <p:grpSpPr>
        <a:xfrm>
          <a:off x="0" y="0"/>
          <a:ext cx="0" cy="0"/>
          <a:chOff x="0" y="0"/>
          <a:chExt cx="0" cy="0"/>
        </a:xfrm>
      </p:grpSpPr>
      <p:sp>
        <p:nvSpPr>
          <p:cNvPr id="59" name="Google Shape;59;p7"/>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0" name="Google Shape;60;p7"/>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61" name="Google Shape;61;p7"/>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ext with Image Half">
  <p:cSld name="Text with Image Half">
    <p:spTree>
      <p:nvGrpSpPr>
        <p:cNvPr id="1" name="Shape 560"/>
        <p:cNvGrpSpPr/>
        <p:nvPr/>
      </p:nvGrpSpPr>
      <p:grpSpPr>
        <a:xfrm>
          <a:off x="0" y="0"/>
          <a:ext cx="0" cy="0"/>
          <a:chOff x="0" y="0"/>
          <a:chExt cx="0" cy="0"/>
        </a:xfrm>
      </p:grpSpPr>
      <p:sp>
        <p:nvSpPr>
          <p:cNvPr id="561" name="Google Shape;561;p62"/>
          <p:cNvSpPr>
            <a:spLocks noGrp="1"/>
          </p:cNvSpPr>
          <p:nvPr>
            <p:ph type="pic" idx="2"/>
          </p:nvPr>
        </p:nvSpPr>
        <p:spPr>
          <a:xfrm>
            <a:off x="6099776" y="619522"/>
            <a:ext cx="6096133" cy="6238324"/>
          </a:xfrm>
          <a:prstGeom prst="rect">
            <a:avLst/>
          </a:prstGeom>
          <a:noFill/>
          <a:ln>
            <a:noFill/>
          </a:ln>
        </p:spPr>
      </p:sp>
      <p:sp>
        <p:nvSpPr>
          <p:cNvPr id="562" name="Google Shape;562;p62"/>
          <p:cNvSpPr txBox="1">
            <a:spLocks noGrp="1"/>
          </p:cNvSpPr>
          <p:nvPr>
            <p:ph type="body" idx="1"/>
          </p:nvPr>
        </p:nvSpPr>
        <p:spPr>
          <a:xfrm>
            <a:off x="695326" y="1700213"/>
            <a:ext cx="5208588" cy="460851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Clr>
                <a:srgbClr val="000000"/>
              </a:buClr>
              <a:buSzPts val="1800"/>
              <a:buNone/>
              <a:defRPr/>
            </a:lvl1pPr>
            <a:lvl2pPr marL="914400" lvl="1" indent="-342900" algn="l">
              <a:lnSpc>
                <a:spcPct val="100000"/>
              </a:lnSpc>
              <a:spcBef>
                <a:spcPts val="300"/>
              </a:spcBef>
              <a:spcAft>
                <a:spcPts val="0"/>
              </a:spcAft>
              <a:buClr>
                <a:srgbClr val="000000"/>
              </a:buClr>
              <a:buSzPts val="1800"/>
              <a:buChar char="•"/>
              <a:defRPr/>
            </a:lvl2pPr>
            <a:lvl3pPr marL="1371600" lvl="2" indent="-342900" algn="l">
              <a:lnSpc>
                <a:spcPct val="100000"/>
              </a:lnSpc>
              <a:spcBef>
                <a:spcPts val="300"/>
              </a:spcBef>
              <a:spcAft>
                <a:spcPts val="0"/>
              </a:spcAft>
              <a:buClr>
                <a:srgbClr val="000000"/>
              </a:buClr>
              <a:buSzPts val="1800"/>
              <a:buChar char="­"/>
              <a:defRPr/>
            </a:lvl3pPr>
            <a:lvl4pPr marL="1828800" lvl="3" indent="-342900" algn="l">
              <a:lnSpc>
                <a:spcPct val="100000"/>
              </a:lnSpc>
              <a:spcBef>
                <a:spcPts val="300"/>
              </a:spcBef>
              <a:spcAft>
                <a:spcPts val="0"/>
              </a:spcAft>
              <a:buClr>
                <a:srgbClr val="000000"/>
              </a:buClr>
              <a:buSzPts val="1800"/>
              <a:buChar char="•"/>
              <a:defRPr/>
            </a:lvl4pPr>
            <a:lvl5pPr marL="2286000" lvl="4" indent="-228600" algn="l">
              <a:lnSpc>
                <a:spcPct val="10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63" name="Google Shape;563;p62"/>
          <p:cNvSpPr txBox="1">
            <a:spLocks noGrp="1"/>
          </p:cNvSpPr>
          <p:nvPr>
            <p:ph type="body" idx="3"/>
          </p:nvPr>
        </p:nvSpPr>
        <p:spPr>
          <a:xfrm>
            <a:off x="4400549" y="6524625"/>
            <a:ext cx="3384669"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64" name="Google Shape;564;p62"/>
          <p:cNvSpPr txBox="1">
            <a:spLocks noGrp="1"/>
          </p:cNvSpPr>
          <p:nvPr>
            <p:ph type="title"/>
          </p:nvPr>
        </p:nvSpPr>
        <p:spPr>
          <a:xfrm>
            <a:off x="695326" y="1052736"/>
            <a:ext cx="5208588" cy="468001"/>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565" name="Google Shape;565;p62"/>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ext with Image One Third">
  <p:cSld name="Text with Image One Third">
    <p:spTree>
      <p:nvGrpSpPr>
        <p:cNvPr id="1" name="Shape 566"/>
        <p:cNvGrpSpPr/>
        <p:nvPr/>
      </p:nvGrpSpPr>
      <p:grpSpPr>
        <a:xfrm>
          <a:off x="0" y="0"/>
          <a:ext cx="0" cy="0"/>
          <a:chOff x="0" y="0"/>
          <a:chExt cx="0" cy="0"/>
        </a:xfrm>
      </p:grpSpPr>
      <p:sp>
        <p:nvSpPr>
          <p:cNvPr id="567" name="Google Shape;567;p63"/>
          <p:cNvSpPr>
            <a:spLocks noGrp="1"/>
          </p:cNvSpPr>
          <p:nvPr>
            <p:ph type="pic" idx="2"/>
          </p:nvPr>
        </p:nvSpPr>
        <p:spPr>
          <a:xfrm>
            <a:off x="8127979" y="619865"/>
            <a:ext cx="4065163" cy="6239971"/>
          </a:xfrm>
          <a:prstGeom prst="rect">
            <a:avLst/>
          </a:prstGeom>
          <a:noFill/>
          <a:ln>
            <a:noFill/>
          </a:ln>
        </p:spPr>
      </p:sp>
      <p:sp>
        <p:nvSpPr>
          <p:cNvPr id="568" name="Google Shape;568;p63"/>
          <p:cNvSpPr txBox="1">
            <a:spLocks noGrp="1"/>
          </p:cNvSpPr>
          <p:nvPr>
            <p:ph type="body" idx="1"/>
          </p:nvPr>
        </p:nvSpPr>
        <p:spPr>
          <a:xfrm>
            <a:off x="695326" y="1700213"/>
            <a:ext cx="7089890" cy="460851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Clr>
                <a:srgbClr val="000000"/>
              </a:buClr>
              <a:buSzPts val="1800"/>
              <a:buNone/>
              <a:defRPr/>
            </a:lvl1pPr>
            <a:lvl2pPr marL="914400" lvl="1" indent="-342900" algn="l">
              <a:lnSpc>
                <a:spcPct val="100000"/>
              </a:lnSpc>
              <a:spcBef>
                <a:spcPts val="300"/>
              </a:spcBef>
              <a:spcAft>
                <a:spcPts val="0"/>
              </a:spcAft>
              <a:buClr>
                <a:srgbClr val="000000"/>
              </a:buClr>
              <a:buSzPts val="1800"/>
              <a:buChar char="•"/>
              <a:defRPr/>
            </a:lvl2pPr>
            <a:lvl3pPr marL="1371600" lvl="2" indent="-342900" algn="l">
              <a:lnSpc>
                <a:spcPct val="100000"/>
              </a:lnSpc>
              <a:spcBef>
                <a:spcPts val="300"/>
              </a:spcBef>
              <a:spcAft>
                <a:spcPts val="0"/>
              </a:spcAft>
              <a:buClr>
                <a:srgbClr val="000000"/>
              </a:buClr>
              <a:buSzPts val="1800"/>
              <a:buChar char="­"/>
              <a:defRPr/>
            </a:lvl3pPr>
            <a:lvl4pPr marL="1828800" lvl="3" indent="-342900" algn="l">
              <a:lnSpc>
                <a:spcPct val="100000"/>
              </a:lnSpc>
              <a:spcBef>
                <a:spcPts val="300"/>
              </a:spcBef>
              <a:spcAft>
                <a:spcPts val="0"/>
              </a:spcAft>
              <a:buClr>
                <a:srgbClr val="000000"/>
              </a:buClr>
              <a:buSzPts val="1800"/>
              <a:buChar char="•"/>
              <a:defRPr/>
            </a:lvl4pPr>
            <a:lvl5pPr marL="2286000" lvl="4" indent="-228600" algn="l">
              <a:lnSpc>
                <a:spcPct val="10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69" name="Google Shape;569;p63"/>
          <p:cNvSpPr txBox="1">
            <a:spLocks noGrp="1"/>
          </p:cNvSpPr>
          <p:nvPr>
            <p:ph type="body" idx="3"/>
          </p:nvPr>
        </p:nvSpPr>
        <p:spPr>
          <a:xfrm>
            <a:off x="4400549" y="6524625"/>
            <a:ext cx="3384669"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70" name="Google Shape;570;p63"/>
          <p:cNvSpPr txBox="1">
            <a:spLocks noGrp="1"/>
          </p:cNvSpPr>
          <p:nvPr>
            <p:ph type="title"/>
          </p:nvPr>
        </p:nvSpPr>
        <p:spPr>
          <a:xfrm>
            <a:off x="695326" y="1052736"/>
            <a:ext cx="7089890" cy="469057"/>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571" name="Google Shape;571;p63"/>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Text with Image Two Thirds Alt">
  <p:cSld name="Text with Image Two Thirds Alt">
    <p:bg>
      <p:bgPr>
        <a:solidFill>
          <a:schemeClr val="accent1"/>
        </a:solidFill>
        <a:effectLst/>
      </p:bgPr>
    </p:bg>
    <p:spTree>
      <p:nvGrpSpPr>
        <p:cNvPr id="1" name="Shape 572"/>
        <p:cNvGrpSpPr/>
        <p:nvPr/>
      </p:nvGrpSpPr>
      <p:grpSpPr>
        <a:xfrm>
          <a:off x="0" y="0"/>
          <a:ext cx="0" cy="0"/>
          <a:chOff x="0" y="0"/>
          <a:chExt cx="0" cy="0"/>
        </a:xfrm>
      </p:grpSpPr>
      <p:sp>
        <p:nvSpPr>
          <p:cNvPr id="573" name="Google Shape;573;p64"/>
          <p:cNvSpPr txBox="1"/>
          <p:nvPr/>
        </p:nvSpPr>
        <p:spPr>
          <a:xfrm>
            <a:off x="8096809" y="6575289"/>
            <a:ext cx="2391678"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574" name="Google Shape;574;p64"/>
          <p:cNvSpPr>
            <a:spLocks noGrp="1"/>
          </p:cNvSpPr>
          <p:nvPr>
            <p:ph type="pic" idx="2"/>
          </p:nvPr>
        </p:nvSpPr>
        <p:spPr>
          <a:xfrm>
            <a:off x="4409549" y="-3115"/>
            <a:ext cx="7782450" cy="6868290"/>
          </a:xfrm>
          <a:prstGeom prst="rect">
            <a:avLst/>
          </a:prstGeom>
          <a:noFill/>
          <a:ln>
            <a:noFill/>
          </a:ln>
        </p:spPr>
      </p:sp>
      <p:sp>
        <p:nvSpPr>
          <p:cNvPr id="575" name="Google Shape;575;p64"/>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
        <p:nvSpPr>
          <p:cNvPr id="576" name="Google Shape;576;p64"/>
          <p:cNvSpPr txBox="1">
            <a:spLocks noGrp="1"/>
          </p:cNvSpPr>
          <p:nvPr>
            <p:ph type="body" idx="1"/>
          </p:nvPr>
        </p:nvSpPr>
        <p:spPr>
          <a:xfrm>
            <a:off x="695326" y="2204864"/>
            <a:ext cx="3384001" cy="409342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FFFFFF"/>
              </a:buClr>
              <a:buSzPts val="1800"/>
              <a:buFont typeface="Arial"/>
              <a:buNone/>
              <a:defRPr>
                <a:solidFill>
                  <a:srgbClr val="FFFFFF"/>
                </a:solidFill>
              </a:defRPr>
            </a:lvl1pPr>
            <a:lvl2pPr marL="914400" lvl="1" indent="-342900" algn="l">
              <a:lnSpc>
                <a:spcPct val="110000"/>
              </a:lnSpc>
              <a:spcBef>
                <a:spcPts val="300"/>
              </a:spcBef>
              <a:spcAft>
                <a:spcPts val="0"/>
              </a:spcAft>
              <a:buClr>
                <a:srgbClr val="FFFFFF"/>
              </a:buClr>
              <a:buSzPts val="1800"/>
              <a:buFont typeface="Arial"/>
              <a:buChar char="•"/>
              <a:defRPr>
                <a:solidFill>
                  <a:srgbClr val="FFFFFF"/>
                </a:solidFill>
              </a:defRPr>
            </a:lvl2pPr>
            <a:lvl3pPr marL="1371600" lvl="2" indent="-342900" algn="l">
              <a:lnSpc>
                <a:spcPct val="110000"/>
              </a:lnSpc>
              <a:spcBef>
                <a:spcPts val="300"/>
              </a:spcBef>
              <a:spcAft>
                <a:spcPts val="0"/>
              </a:spcAft>
              <a:buClr>
                <a:srgbClr val="FFFFFF"/>
              </a:buClr>
              <a:buSzPts val="1800"/>
              <a:buFont typeface="Arial"/>
              <a:buChar char="­"/>
              <a:defRPr>
                <a:solidFill>
                  <a:srgbClr val="FFFFFF"/>
                </a:solidFill>
              </a:defRPr>
            </a:lvl3pPr>
            <a:lvl4pPr marL="1828800" lvl="3" indent="-342900" algn="l">
              <a:lnSpc>
                <a:spcPct val="110000"/>
              </a:lnSpc>
              <a:spcBef>
                <a:spcPts val="300"/>
              </a:spcBef>
              <a:spcAft>
                <a:spcPts val="0"/>
              </a:spcAft>
              <a:buClr>
                <a:srgbClr val="FFFFFF"/>
              </a:buClr>
              <a:buSzPts val="1800"/>
              <a:buFont typeface="Arial"/>
              <a:buChar char="•"/>
              <a:defRPr>
                <a:solidFill>
                  <a:srgbClr val="FFFFFF"/>
                </a:solidFill>
              </a:defRPr>
            </a:lvl4pPr>
            <a:lvl5pPr marL="2286000" lvl="4" indent="-228600" algn="l">
              <a:lnSpc>
                <a:spcPct val="110000"/>
              </a:lnSpc>
              <a:spcBef>
                <a:spcPts val="300"/>
              </a:spcBef>
              <a:spcAft>
                <a:spcPts val="0"/>
              </a:spcAft>
              <a:buClr>
                <a:srgbClr val="FFFFFF"/>
              </a:buClr>
              <a:buSzPts val="1800"/>
              <a:buFont typeface="Arial"/>
              <a:buNone/>
              <a:defRPr>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77" name="Google Shape;577;p64"/>
          <p:cNvSpPr txBox="1"/>
          <p:nvPr/>
        </p:nvSpPr>
        <p:spPr>
          <a:xfrm>
            <a:off x="0" y="-1053499"/>
            <a:ext cx="7632173" cy="898384"/>
          </a:xfrm>
          <a:prstGeom prst="rect">
            <a:avLst/>
          </a:prstGeom>
          <a:solidFill>
            <a:schemeClr val="accent1"/>
          </a:solid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 this slide design, you can change the background colour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by right-clicking somewhere on the slide, not in a content placeholder.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‘Format Background</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Under the ‘Fill’ menu, ‘change ‘Solid fill’ to a colour from the palette</a:t>
            </a:r>
            <a:endParaRPr/>
          </a:p>
        </p:txBody>
      </p:sp>
      <p:sp>
        <p:nvSpPr>
          <p:cNvPr id="578" name="Google Shape;578;p64"/>
          <p:cNvSpPr txBox="1">
            <a:spLocks noGrp="1"/>
          </p:cNvSpPr>
          <p:nvPr>
            <p:ph type="title"/>
          </p:nvPr>
        </p:nvSpPr>
        <p:spPr>
          <a:xfrm>
            <a:off x="695326" y="1052736"/>
            <a:ext cx="3384549" cy="1008113"/>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FFFFFF"/>
              </a:buClr>
              <a:buSzPts val="3400"/>
              <a:buFont typeface="Arial"/>
              <a:buNone/>
              <a:defRPr>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Text with Image Half Alt">
  <p:cSld name="Text with Image Half Alt">
    <p:bg>
      <p:bgPr>
        <a:solidFill>
          <a:schemeClr val="accent1"/>
        </a:solidFill>
        <a:effectLst/>
      </p:bgPr>
    </p:bg>
    <p:spTree>
      <p:nvGrpSpPr>
        <p:cNvPr id="1" name="Shape 579"/>
        <p:cNvGrpSpPr/>
        <p:nvPr/>
      </p:nvGrpSpPr>
      <p:grpSpPr>
        <a:xfrm>
          <a:off x="0" y="0"/>
          <a:ext cx="0" cy="0"/>
          <a:chOff x="0" y="0"/>
          <a:chExt cx="0" cy="0"/>
        </a:xfrm>
      </p:grpSpPr>
      <p:sp>
        <p:nvSpPr>
          <p:cNvPr id="580" name="Google Shape;580;p65"/>
          <p:cNvSpPr txBox="1"/>
          <p:nvPr/>
        </p:nvSpPr>
        <p:spPr>
          <a:xfrm>
            <a:off x="8096809" y="6575289"/>
            <a:ext cx="2391678"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581" name="Google Shape;581;p65"/>
          <p:cNvSpPr>
            <a:spLocks noGrp="1"/>
          </p:cNvSpPr>
          <p:nvPr>
            <p:ph type="pic" idx="2"/>
          </p:nvPr>
        </p:nvSpPr>
        <p:spPr>
          <a:xfrm>
            <a:off x="6102277" y="-2778"/>
            <a:ext cx="6093633" cy="6860624"/>
          </a:xfrm>
          <a:prstGeom prst="rect">
            <a:avLst/>
          </a:prstGeom>
          <a:noFill/>
          <a:ln>
            <a:noFill/>
          </a:ln>
        </p:spPr>
      </p:sp>
      <p:sp>
        <p:nvSpPr>
          <p:cNvPr id="582" name="Google Shape;582;p65"/>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
        <p:nvSpPr>
          <p:cNvPr id="583" name="Google Shape;583;p65"/>
          <p:cNvSpPr txBox="1">
            <a:spLocks noGrp="1"/>
          </p:cNvSpPr>
          <p:nvPr>
            <p:ph type="body" idx="1"/>
          </p:nvPr>
        </p:nvSpPr>
        <p:spPr>
          <a:xfrm>
            <a:off x="4400550" y="6524625"/>
            <a:ext cx="3384668"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rgbClr val="FFFFFF"/>
              </a:buClr>
              <a:buSzPts val="1000"/>
              <a:buFont typeface="Arial"/>
              <a:buNone/>
              <a:defRPr sz="1000" b="1">
                <a:solidFill>
                  <a:srgbClr val="FFFFFF"/>
                </a:solidFill>
              </a:defRPr>
            </a:lvl1pPr>
            <a:lvl2pPr marL="914400" lvl="1" indent="-292100" algn="ctr">
              <a:lnSpc>
                <a:spcPct val="110000"/>
              </a:lnSpc>
              <a:spcBef>
                <a:spcPts val="300"/>
              </a:spcBef>
              <a:spcAft>
                <a:spcPts val="0"/>
              </a:spcAft>
              <a:buClr>
                <a:srgbClr val="FFFFFF"/>
              </a:buClr>
              <a:buSzPts val="1000"/>
              <a:buFont typeface="Arial"/>
              <a:buChar char="•"/>
              <a:defRPr sz="1000" b="1">
                <a:solidFill>
                  <a:srgbClr val="FFFFFF"/>
                </a:solidFill>
              </a:defRPr>
            </a:lvl2pPr>
            <a:lvl3pPr marL="1371600" lvl="2" indent="-292100" algn="ctr">
              <a:lnSpc>
                <a:spcPct val="110000"/>
              </a:lnSpc>
              <a:spcBef>
                <a:spcPts val="300"/>
              </a:spcBef>
              <a:spcAft>
                <a:spcPts val="0"/>
              </a:spcAft>
              <a:buClr>
                <a:srgbClr val="FFFFFF"/>
              </a:buClr>
              <a:buSzPts val="1000"/>
              <a:buFont typeface="Arial"/>
              <a:buChar char="­"/>
              <a:defRPr sz="1000" b="1">
                <a:solidFill>
                  <a:srgbClr val="FFFFFF"/>
                </a:solidFill>
              </a:defRPr>
            </a:lvl3pPr>
            <a:lvl4pPr marL="1828800" lvl="3" indent="-292100" algn="ctr">
              <a:lnSpc>
                <a:spcPct val="110000"/>
              </a:lnSpc>
              <a:spcBef>
                <a:spcPts val="300"/>
              </a:spcBef>
              <a:spcAft>
                <a:spcPts val="0"/>
              </a:spcAft>
              <a:buClr>
                <a:srgbClr val="FFFFFF"/>
              </a:buClr>
              <a:buSzPts val="1000"/>
              <a:buFont typeface="Arial"/>
              <a:buChar char="•"/>
              <a:defRPr sz="1000" b="1">
                <a:solidFill>
                  <a:srgbClr val="FFFFFF"/>
                </a:solidFill>
              </a:defRPr>
            </a:lvl4pPr>
            <a:lvl5pPr marL="2286000" lvl="4" indent="-228600" algn="ctr">
              <a:lnSpc>
                <a:spcPct val="110000"/>
              </a:lnSpc>
              <a:spcBef>
                <a:spcPts val="300"/>
              </a:spcBef>
              <a:spcAft>
                <a:spcPts val="0"/>
              </a:spcAft>
              <a:buClr>
                <a:srgbClr val="FFFFFF"/>
              </a:buClr>
              <a:buSzPts val="1000"/>
              <a:buFont typeface="Arial"/>
              <a:buNone/>
              <a:defRPr sz="1000" b="1">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84" name="Google Shape;584;p65"/>
          <p:cNvSpPr txBox="1">
            <a:spLocks noGrp="1"/>
          </p:cNvSpPr>
          <p:nvPr>
            <p:ph type="body" idx="3"/>
          </p:nvPr>
        </p:nvSpPr>
        <p:spPr>
          <a:xfrm>
            <a:off x="695324" y="1700213"/>
            <a:ext cx="5208589" cy="459807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85" name="Google Shape;585;p65"/>
          <p:cNvSpPr txBox="1"/>
          <p:nvPr/>
        </p:nvSpPr>
        <p:spPr>
          <a:xfrm>
            <a:off x="0" y="-1053499"/>
            <a:ext cx="7632173" cy="898384"/>
          </a:xfrm>
          <a:prstGeom prst="rect">
            <a:avLst/>
          </a:prstGeom>
          <a:solidFill>
            <a:schemeClr val="accent1"/>
          </a:solid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 this slide design, you can change the background colour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by right-clicking somewhere on the slide, not in a content placeholder.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‘Format Background</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Under the ‘Fill’ menu, ‘change ‘Solid fill’ to a colour from the palette</a:t>
            </a:r>
            <a:endParaRPr/>
          </a:p>
        </p:txBody>
      </p:sp>
      <p:sp>
        <p:nvSpPr>
          <p:cNvPr id="586" name="Google Shape;586;p65"/>
          <p:cNvSpPr txBox="1">
            <a:spLocks noGrp="1"/>
          </p:cNvSpPr>
          <p:nvPr>
            <p:ph type="title"/>
          </p:nvPr>
        </p:nvSpPr>
        <p:spPr>
          <a:xfrm>
            <a:off x="695326" y="1052736"/>
            <a:ext cx="5208586" cy="468001"/>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FFFFFF"/>
              </a:buClr>
              <a:buSzPts val="3400"/>
              <a:buFont typeface="Arial"/>
              <a:buNone/>
              <a:defRPr>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Text with Image One Third Alt">
  <p:cSld name="Text with Image One Third Alt">
    <p:bg>
      <p:bgPr>
        <a:solidFill>
          <a:schemeClr val="accent1"/>
        </a:solidFill>
        <a:effectLst/>
      </p:bgPr>
    </p:bg>
    <p:spTree>
      <p:nvGrpSpPr>
        <p:cNvPr id="1" name="Shape 587"/>
        <p:cNvGrpSpPr/>
        <p:nvPr/>
      </p:nvGrpSpPr>
      <p:grpSpPr>
        <a:xfrm>
          <a:off x="0" y="0"/>
          <a:ext cx="0" cy="0"/>
          <a:chOff x="0" y="0"/>
          <a:chExt cx="0" cy="0"/>
        </a:xfrm>
      </p:grpSpPr>
      <p:sp>
        <p:nvSpPr>
          <p:cNvPr id="588" name="Google Shape;588;p66"/>
          <p:cNvSpPr txBox="1"/>
          <p:nvPr/>
        </p:nvSpPr>
        <p:spPr>
          <a:xfrm>
            <a:off x="8096809" y="6575289"/>
            <a:ext cx="2391678"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589" name="Google Shape;589;p66"/>
          <p:cNvSpPr txBox="1">
            <a:spLocks noGrp="1"/>
          </p:cNvSpPr>
          <p:nvPr>
            <p:ph type="body" idx="1"/>
          </p:nvPr>
        </p:nvSpPr>
        <p:spPr>
          <a:xfrm>
            <a:off x="0" y="0"/>
            <a:ext cx="10704514" cy="6869114"/>
          </a:xfrm>
          <a:prstGeom prst="rect">
            <a:avLst/>
          </a:prstGeom>
          <a:solidFill>
            <a:schemeClr val="accent1"/>
          </a:solid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chemeClr val="accent1"/>
              </a:buClr>
              <a:buSzPts val="100"/>
              <a:buFont typeface="Arial"/>
              <a:buNone/>
              <a:defRPr sz="100">
                <a:solidFill>
                  <a:schemeClr val="accent1"/>
                </a:solidFill>
              </a:defRPr>
            </a:lvl1pPr>
            <a:lvl2pPr marL="914400" lvl="1" indent="-234950" algn="l">
              <a:lnSpc>
                <a:spcPct val="110000"/>
              </a:lnSpc>
              <a:spcBef>
                <a:spcPts val="300"/>
              </a:spcBef>
              <a:spcAft>
                <a:spcPts val="0"/>
              </a:spcAft>
              <a:buClr>
                <a:schemeClr val="accent1"/>
              </a:buClr>
              <a:buSzPts val="100"/>
              <a:buFont typeface="Arial"/>
              <a:buChar char="•"/>
              <a:defRPr sz="100">
                <a:solidFill>
                  <a:schemeClr val="accent1"/>
                </a:solidFill>
              </a:defRPr>
            </a:lvl2pPr>
            <a:lvl3pPr marL="1371600" lvl="2" indent="-234950" algn="l">
              <a:lnSpc>
                <a:spcPct val="110000"/>
              </a:lnSpc>
              <a:spcBef>
                <a:spcPts val="300"/>
              </a:spcBef>
              <a:spcAft>
                <a:spcPts val="0"/>
              </a:spcAft>
              <a:buClr>
                <a:schemeClr val="accent1"/>
              </a:buClr>
              <a:buSzPts val="100"/>
              <a:buFont typeface="Arial"/>
              <a:buChar char="­"/>
              <a:defRPr sz="100">
                <a:solidFill>
                  <a:schemeClr val="accent1"/>
                </a:solidFill>
              </a:defRPr>
            </a:lvl3pPr>
            <a:lvl4pPr marL="1828800" lvl="3" indent="-234950" algn="l">
              <a:lnSpc>
                <a:spcPct val="110000"/>
              </a:lnSpc>
              <a:spcBef>
                <a:spcPts val="300"/>
              </a:spcBef>
              <a:spcAft>
                <a:spcPts val="0"/>
              </a:spcAft>
              <a:buClr>
                <a:schemeClr val="accent1"/>
              </a:buClr>
              <a:buSzPts val="100"/>
              <a:buFont typeface="Arial"/>
              <a:buChar char="•"/>
              <a:defRPr sz="100">
                <a:solidFill>
                  <a:schemeClr val="accent1"/>
                </a:solidFill>
              </a:defRPr>
            </a:lvl4pPr>
            <a:lvl5pPr marL="2286000" lvl="4" indent="-228600" algn="l">
              <a:lnSpc>
                <a:spcPct val="110000"/>
              </a:lnSpc>
              <a:spcBef>
                <a:spcPts val="300"/>
              </a:spcBef>
              <a:spcAft>
                <a:spcPts val="0"/>
              </a:spcAft>
              <a:buClr>
                <a:schemeClr val="accent1"/>
              </a:buClr>
              <a:buSzPts val="100"/>
              <a:buFont typeface="Arial"/>
              <a:buNone/>
              <a:defRPr sz="100">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90" name="Google Shape;590;p66"/>
          <p:cNvSpPr txBox="1"/>
          <p:nvPr/>
        </p:nvSpPr>
        <p:spPr>
          <a:xfrm>
            <a:off x="0" y="-622612"/>
            <a:ext cx="7632173" cy="491984"/>
          </a:xfrm>
          <a:prstGeom prst="rect">
            <a:avLst/>
          </a:prstGeom>
          <a:solidFill>
            <a:schemeClr val="accent1"/>
          </a:solid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 this slide design, you can change the background colour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Clicking along the edge of purple container and change the shape fill colour.</a:t>
            </a:r>
            <a:endParaRPr/>
          </a:p>
        </p:txBody>
      </p:sp>
      <p:sp>
        <p:nvSpPr>
          <p:cNvPr id="591" name="Google Shape;591;p66"/>
          <p:cNvSpPr>
            <a:spLocks noGrp="1"/>
          </p:cNvSpPr>
          <p:nvPr>
            <p:ph type="pic" idx="2"/>
          </p:nvPr>
        </p:nvSpPr>
        <p:spPr>
          <a:xfrm>
            <a:off x="8108850" y="-8785"/>
            <a:ext cx="4083150" cy="6868622"/>
          </a:xfrm>
          <a:prstGeom prst="rect">
            <a:avLst/>
          </a:prstGeom>
          <a:noFill/>
          <a:ln>
            <a:noFill/>
          </a:ln>
        </p:spPr>
      </p:sp>
      <p:sp>
        <p:nvSpPr>
          <p:cNvPr id="592" name="Google Shape;592;p66"/>
          <p:cNvSpPr txBox="1">
            <a:spLocks noGrp="1"/>
          </p:cNvSpPr>
          <p:nvPr>
            <p:ph type="body" idx="3"/>
          </p:nvPr>
        </p:nvSpPr>
        <p:spPr>
          <a:xfrm>
            <a:off x="4400549" y="6524625"/>
            <a:ext cx="3384669"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93" name="Google Shape;593;p66"/>
          <p:cNvSpPr txBox="1">
            <a:spLocks noGrp="1"/>
          </p:cNvSpPr>
          <p:nvPr>
            <p:ph type="body" idx="4"/>
          </p:nvPr>
        </p:nvSpPr>
        <p:spPr>
          <a:xfrm>
            <a:off x="695325" y="1700213"/>
            <a:ext cx="7089891" cy="459807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94" name="Google Shape;594;p66"/>
          <p:cNvSpPr txBox="1">
            <a:spLocks noGrp="1"/>
          </p:cNvSpPr>
          <p:nvPr>
            <p:ph type="title"/>
          </p:nvPr>
        </p:nvSpPr>
        <p:spPr>
          <a:xfrm>
            <a:off x="695326" y="1052736"/>
            <a:ext cx="7096125" cy="469057"/>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rgbClr val="FFFFFF"/>
              </a:buClr>
              <a:buSzPts val="3400"/>
              <a:buFont typeface="Arial"/>
              <a:buNone/>
              <a:defRPr>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595" name="Google Shape;595;p66"/>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ext with 4 Images">
  <p:cSld name="Text with 4 Images">
    <p:spTree>
      <p:nvGrpSpPr>
        <p:cNvPr id="1" name="Shape 596"/>
        <p:cNvGrpSpPr/>
        <p:nvPr/>
      </p:nvGrpSpPr>
      <p:grpSpPr>
        <a:xfrm>
          <a:off x="0" y="0"/>
          <a:ext cx="0" cy="0"/>
          <a:chOff x="0" y="0"/>
          <a:chExt cx="0" cy="0"/>
        </a:xfrm>
      </p:grpSpPr>
      <p:sp>
        <p:nvSpPr>
          <p:cNvPr id="597" name="Google Shape;597;p67"/>
          <p:cNvSpPr>
            <a:spLocks noGrp="1"/>
          </p:cNvSpPr>
          <p:nvPr>
            <p:ph type="pic" idx="2"/>
          </p:nvPr>
        </p:nvSpPr>
        <p:spPr>
          <a:xfrm>
            <a:off x="4407048" y="630978"/>
            <a:ext cx="3888001" cy="2844001"/>
          </a:xfrm>
          <a:prstGeom prst="rect">
            <a:avLst/>
          </a:prstGeom>
          <a:noFill/>
          <a:ln>
            <a:noFill/>
          </a:ln>
        </p:spPr>
      </p:sp>
      <p:sp>
        <p:nvSpPr>
          <p:cNvPr id="598" name="Google Shape;598;p67"/>
          <p:cNvSpPr txBox="1">
            <a:spLocks noGrp="1"/>
          </p:cNvSpPr>
          <p:nvPr>
            <p:ph type="body" idx="1"/>
          </p:nvPr>
        </p:nvSpPr>
        <p:spPr>
          <a:xfrm>
            <a:off x="695326" y="2204864"/>
            <a:ext cx="3384001" cy="409342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599" name="Google Shape;599;p67"/>
          <p:cNvSpPr txBox="1">
            <a:spLocks noGrp="1"/>
          </p:cNvSpPr>
          <p:nvPr>
            <p:ph type="body" idx="3"/>
          </p:nvPr>
        </p:nvSpPr>
        <p:spPr>
          <a:xfrm>
            <a:off x="4400549" y="6524625"/>
            <a:ext cx="3384669"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00" name="Google Shape;600;p67"/>
          <p:cNvSpPr>
            <a:spLocks noGrp="1"/>
          </p:cNvSpPr>
          <p:nvPr>
            <p:ph type="pic" idx="4"/>
          </p:nvPr>
        </p:nvSpPr>
        <p:spPr>
          <a:xfrm>
            <a:off x="4407048" y="3485751"/>
            <a:ext cx="3888001" cy="2844002"/>
          </a:xfrm>
          <a:prstGeom prst="rect">
            <a:avLst/>
          </a:prstGeom>
          <a:noFill/>
          <a:ln>
            <a:noFill/>
          </a:ln>
        </p:spPr>
      </p:sp>
      <p:sp>
        <p:nvSpPr>
          <p:cNvPr id="601" name="Google Shape;601;p67"/>
          <p:cNvSpPr>
            <a:spLocks noGrp="1"/>
          </p:cNvSpPr>
          <p:nvPr>
            <p:ph type="pic" idx="5"/>
          </p:nvPr>
        </p:nvSpPr>
        <p:spPr>
          <a:xfrm>
            <a:off x="8304000" y="630978"/>
            <a:ext cx="3888000" cy="2844001"/>
          </a:xfrm>
          <a:prstGeom prst="rect">
            <a:avLst/>
          </a:prstGeom>
          <a:noFill/>
          <a:ln>
            <a:noFill/>
          </a:ln>
        </p:spPr>
      </p:sp>
      <p:sp>
        <p:nvSpPr>
          <p:cNvPr id="602" name="Google Shape;602;p67"/>
          <p:cNvSpPr>
            <a:spLocks noGrp="1"/>
          </p:cNvSpPr>
          <p:nvPr>
            <p:ph type="pic" idx="6"/>
          </p:nvPr>
        </p:nvSpPr>
        <p:spPr>
          <a:xfrm>
            <a:off x="8304000" y="3485751"/>
            <a:ext cx="3888000" cy="2844002"/>
          </a:xfrm>
          <a:prstGeom prst="rect">
            <a:avLst/>
          </a:prstGeom>
          <a:noFill/>
          <a:ln>
            <a:noFill/>
          </a:ln>
        </p:spPr>
      </p:sp>
      <p:sp>
        <p:nvSpPr>
          <p:cNvPr id="603" name="Google Shape;603;p67"/>
          <p:cNvSpPr txBox="1">
            <a:spLocks noGrp="1"/>
          </p:cNvSpPr>
          <p:nvPr>
            <p:ph type="title"/>
          </p:nvPr>
        </p:nvSpPr>
        <p:spPr>
          <a:xfrm>
            <a:off x="695326" y="1052736"/>
            <a:ext cx="3384549" cy="1008113"/>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604" name="Google Shape;604;p67"/>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hree Column Text &amp; Images">
  <p:cSld name="Three Column Text &amp; Images">
    <p:spTree>
      <p:nvGrpSpPr>
        <p:cNvPr id="1" name="Shape 605"/>
        <p:cNvGrpSpPr/>
        <p:nvPr/>
      </p:nvGrpSpPr>
      <p:grpSpPr>
        <a:xfrm>
          <a:off x="0" y="0"/>
          <a:ext cx="0" cy="0"/>
          <a:chOff x="0" y="0"/>
          <a:chExt cx="0" cy="0"/>
        </a:xfrm>
      </p:grpSpPr>
      <p:sp>
        <p:nvSpPr>
          <p:cNvPr id="606" name="Google Shape;606;p68"/>
          <p:cNvSpPr>
            <a:spLocks noGrp="1"/>
          </p:cNvSpPr>
          <p:nvPr>
            <p:ph type="pic" idx="2"/>
          </p:nvPr>
        </p:nvSpPr>
        <p:spPr>
          <a:xfrm>
            <a:off x="695326" y="3447000"/>
            <a:ext cx="3384001" cy="2861725"/>
          </a:xfrm>
          <a:prstGeom prst="rect">
            <a:avLst/>
          </a:prstGeom>
          <a:noFill/>
          <a:ln>
            <a:noFill/>
          </a:ln>
        </p:spPr>
      </p:sp>
      <p:sp>
        <p:nvSpPr>
          <p:cNvPr id="607" name="Google Shape;607;p68"/>
          <p:cNvSpPr>
            <a:spLocks noGrp="1"/>
          </p:cNvSpPr>
          <p:nvPr>
            <p:ph type="pic" idx="3"/>
          </p:nvPr>
        </p:nvSpPr>
        <p:spPr>
          <a:xfrm>
            <a:off x="4409626" y="3447000"/>
            <a:ext cx="3384001" cy="2861725"/>
          </a:xfrm>
          <a:prstGeom prst="rect">
            <a:avLst/>
          </a:prstGeom>
          <a:noFill/>
          <a:ln>
            <a:noFill/>
          </a:ln>
        </p:spPr>
      </p:sp>
      <p:sp>
        <p:nvSpPr>
          <p:cNvPr id="608" name="Google Shape;608;p68"/>
          <p:cNvSpPr>
            <a:spLocks noGrp="1"/>
          </p:cNvSpPr>
          <p:nvPr>
            <p:ph type="pic" idx="4"/>
          </p:nvPr>
        </p:nvSpPr>
        <p:spPr>
          <a:xfrm>
            <a:off x="8112676" y="3446252"/>
            <a:ext cx="3384001" cy="2861726"/>
          </a:xfrm>
          <a:prstGeom prst="rect">
            <a:avLst/>
          </a:prstGeom>
          <a:noFill/>
          <a:ln>
            <a:noFill/>
          </a:ln>
        </p:spPr>
      </p:sp>
      <p:sp>
        <p:nvSpPr>
          <p:cNvPr id="609" name="Google Shape;609;p68"/>
          <p:cNvSpPr txBox="1">
            <a:spLocks noGrp="1"/>
          </p:cNvSpPr>
          <p:nvPr>
            <p:ph type="body" idx="1"/>
          </p:nvPr>
        </p:nvSpPr>
        <p:spPr>
          <a:xfrm>
            <a:off x="695325" y="1700211"/>
            <a:ext cx="3384001" cy="172878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Clr>
                <a:srgbClr val="000000"/>
              </a:buClr>
              <a:buSzPts val="1800"/>
              <a:buNone/>
              <a:defRPr/>
            </a:lvl1pPr>
            <a:lvl2pPr marL="914400" lvl="1" indent="-342900" algn="l">
              <a:lnSpc>
                <a:spcPct val="100000"/>
              </a:lnSpc>
              <a:spcBef>
                <a:spcPts val="300"/>
              </a:spcBef>
              <a:spcAft>
                <a:spcPts val="0"/>
              </a:spcAft>
              <a:buClr>
                <a:srgbClr val="000000"/>
              </a:buClr>
              <a:buSzPts val="1800"/>
              <a:buChar char="•"/>
              <a:defRPr/>
            </a:lvl2pPr>
            <a:lvl3pPr marL="1371600" lvl="2" indent="-228600" algn="l">
              <a:lnSpc>
                <a:spcPct val="100000"/>
              </a:lnSpc>
              <a:spcBef>
                <a:spcPts val="300"/>
              </a:spcBef>
              <a:spcAft>
                <a:spcPts val="0"/>
              </a:spcAft>
              <a:buClr>
                <a:srgbClr val="000000"/>
              </a:buClr>
              <a:buSzPts val="1800"/>
              <a:buNone/>
              <a:defRPr/>
            </a:lvl3pPr>
            <a:lvl4pPr marL="1828800" lvl="3" indent="-342900" algn="l">
              <a:lnSpc>
                <a:spcPct val="100000"/>
              </a:lnSpc>
              <a:spcBef>
                <a:spcPts val="300"/>
              </a:spcBef>
              <a:spcAft>
                <a:spcPts val="0"/>
              </a:spcAft>
              <a:buClr>
                <a:srgbClr val="000000"/>
              </a:buClr>
              <a:buSzPts val="1800"/>
              <a:buChar char="•"/>
              <a:defRPr/>
            </a:lvl4pPr>
            <a:lvl5pPr marL="2286000" lvl="4" indent="-228600" algn="l">
              <a:lnSpc>
                <a:spcPct val="10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10" name="Google Shape;610;p68"/>
          <p:cNvSpPr txBox="1">
            <a:spLocks noGrp="1"/>
          </p:cNvSpPr>
          <p:nvPr>
            <p:ph type="body" idx="5"/>
          </p:nvPr>
        </p:nvSpPr>
        <p:spPr>
          <a:xfrm>
            <a:off x="4409626" y="1700211"/>
            <a:ext cx="3384001" cy="172878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11" name="Google Shape;611;p68"/>
          <p:cNvSpPr txBox="1">
            <a:spLocks noGrp="1"/>
          </p:cNvSpPr>
          <p:nvPr>
            <p:ph type="body" idx="6"/>
          </p:nvPr>
        </p:nvSpPr>
        <p:spPr>
          <a:xfrm>
            <a:off x="8112676" y="1700211"/>
            <a:ext cx="3384001" cy="172878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12" name="Google Shape;612;p68"/>
          <p:cNvSpPr txBox="1">
            <a:spLocks noGrp="1"/>
          </p:cNvSpPr>
          <p:nvPr>
            <p:ph type="body" idx="7"/>
          </p:nvPr>
        </p:nvSpPr>
        <p:spPr>
          <a:xfrm>
            <a:off x="4400549" y="6524625"/>
            <a:ext cx="3384669"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13" name="Google Shape;613;p68"/>
          <p:cNvSpPr txBox="1">
            <a:spLocks noGrp="1"/>
          </p:cNvSpPr>
          <p:nvPr>
            <p:ph type="title"/>
          </p:nvPr>
        </p:nvSpPr>
        <p:spPr>
          <a:xfrm>
            <a:off x="695326" y="1052736"/>
            <a:ext cx="10801351" cy="469057"/>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614" name="Google Shape;614;p68"/>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Icons &amp; Text">
  <p:cSld name="Icons &amp; Text">
    <p:spTree>
      <p:nvGrpSpPr>
        <p:cNvPr id="1" name="Shape 615"/>
        <p:cNvGrpSpPr/>
        <p:nvPr/>
      </p:nvGrpSpPr>
      <p:grpSpPr>
        <a:xfrm>
          <a:off x="0" y="0"/>
          <a:ext cx="0" cy="0"/>
          <a:chOff x="0" y="0"/>
          <a:chExt cx="0" cy="0"/>
        </a:xfrm>
      </p:grpSpPr>
      <p:sp>
        <p:nvSpPr>
          <p:cNvPr id="616" name="Google Shape;616;p69"/>
          <p:cNvSpPr>
            <a:spLocks noGrp="1"/>
          </p:cNvSpPr>
          <p:nvPr>
            <p:ph type="pic" idx="2"/>
          </p:nvPr>
        </p:nvSpPr>
        <p:spPr>
          <a:xfrm>
            <a:off x="1691719" y="1700808"/>
            <a:ext cx="1439898" cy="1199579"/>
          </a:xfrm>
          <a:prstGeom prst="rect">
            <a:avLst/>
          </a:prstGeom>
          <a:noFill/>
          <a:ln>
            <a:noFill/>
          </a:ln>
        </p:spPr>
      </p:sp>
      <p:sp>
        <p:nvSpPr>
          <p:cNvPr id="617" name="Google Shape;617;p69"/>
          <p:cNvSpPr txBox="1">
            <a:spLocks noGrp="1"/>
          </p:cNvSpPr>
          <p:nvPr>
            <p:ph type="body" idx="1"/>
          </p:nvPr>
        </p:nvSpPr>
        <p:spPr>
          <a:xfrm>
            <a:off x="719667" y="2996951"/>
            <a:ext cx="3384002" cy="24022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300"/>
              </a:spcBef>
              <a:spcAft>
                <a:spcPts val="0"/>
              </a:spcAft>
              <a:buClr>
                <a:schemeClr val="accent1"/>
              </a:buClr>
              <a:buSzPts val="1600"/>
              <a:buFont typeface="Arial"/>
              <a:buNone/>
              <a:defRPr sz="1600" b="1">
                <a:solidFill>
                  <a:schemeClr val="accent1"/>
                </a:solidFill>
              </a:defRPr>
            </a:lvl1pPr>
            <a:lvl2pPr marL="914400" lvl="1" indent="-330200" algn="ctr">
              <a:lnSpc>
                <a:spcPct val="100000"/>
              </a:lnSpc>
              <a:spcBef>
                <a:spcPts val="300"/>
              </a:spcBef>
              <a:spcAft>
                <a:spcPts val="0"/>
              </a:spcAft>
              <a:buClr>
                <a:schemeClr val="accent1"/>
              </a:buClr>
              <a:buSzPts val="1600"/>
              <a:buFont typeface="Arial"/>
              <a:buChar char="•"/>
              <a:defRPr sz="1600" b="1">
                <a:solidFill>
                  <a:schemeClr val="accent1"/>
                </a:solidFill>
              </a:defRPr>
            </a:lvl2pPr>
            <a:lvl3pPr marL="1371600" lvl="2" indent="-228600" algn="ctr">
              <a:lnSpc>
                <a:spcPct val="100000"/>
              </a:lnSpc>
              <a:spcBef>
                <a:spcPts val="300"/>
              </a:spcBef>
              <a:spcAft>
                <a:spcPts val="0"/>
              </a:spcAft>
              <a:buClr>
                <a:schemeClr val="accent1"/>
              </a:buClr>
              <a:buSzPts val="1600"/>
              <a:buFont typeface="Arial"/>
              <a:buNone/>
              <a:defRPr sz="1600" b="1">
                <a:solidFill>
                  <a:schemeClr val="accent1"/>
                </a:solidFill>
              </a:defRPr>
            </a:lvl3pPr>
            <a:lvl4pPr marL="1828800" lvl="3" indent="-330200" algn="ctr">
              <a:lnSpc>
                <a:spcPct val="100000"/>
              </a:lnSpc>
              <a:spcBef>
                <a:spcPts val="300"/>
              </a:spcBef>
              <a:spcAft>
                <a:spcPts val="0"/>
              </a:spcAft>
              <a:buClr>
                <a:schemeClr val="accent1"/>
              </a:buClr>
              <a:buSzPts val="1600"/>
              <a:buFont typeface="Arial"/>
              <a:buChar char="•"/>
              <a:defRPr sz="1600" b="1">
                <a:solidFill>
                  <a:schemeClr val="accent1"/>
                </a:solidFill>
              </a:defRPr>
            </a:lvl4pPr>
            <a:lvl5pPr marL="2286000" lvl="4" indent="-228600" algn="ctr">
              <a:lnSpc>
                <a:spcPct val="100000"/>
              </a:lnSpc>
              <a:spcBef>
                <a:spcPts val="300"/>
              </a:spcBef>
              <a:spcAft>
                <a:spcPts val="0"/>
              </a:spcAft>
              <a:buClr>
                <a:schemeClr val="accent1"/>
              </a:buClr>
              <a:buSzPts val="1600"/>
              <a:buFont typeface="Arial"/>
              <a:buNone/>
              <a:defRPr sz="1600" b="1">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18" name="Google Shape;618;p69"/>
          <p:cNvSpPr txBox="1">
            <a:spLocks noGrp="1"/>
          </p:cNvSpPr>
          <p:nvPr>
            <p:ph type="body" idx="3"/>
          </p:nvPr>
        </p:nvSpPr>
        <p:spPr>
          <a:xfrm>
            <a:off x="719667" y="3271089"/>
            <a:ext cx="3384002" cy="64800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19" name="Google Shape;619;p69"/>
          <p:cNvSpPr txBox="1">
            <a:spLocks noGrp="1"/>
          </p:cNvSpPr>
          <p:nvPr>
            <p:ph type="body" idx="4"/>
          </p:nvPr>
        </p:nvSpPr>
        <p:spPr>
          <a:xfrm>
            <a:off x="4400549" y="6524625"/>
            <a:ext cx="3384669"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20" name="Google Shape;620;p69"/>
          <p:cNvSpPr>
            <a:spLocks noGrp="1"/>
          </p:cNvSpPr>
          <p:nvPr>
            <p:ph type="pic" idx="5"/>
          </p:nvPr>
        </p:nvSpPr>
        <p:spPr>
          <a:xfrm>
            <a:off x="5376050" y="1700808"/>
            <a:ext cx="1439898" cy="1199579"/>
          </a:xfrm>
          <a:prstGeom prst="rect">
            <a:avLst/>
          </a:prstGeom>
          <a:noFill/>
          <a:ln>
            <a:noFill/>
          </a:ln>
        </p:spPr>
      </p:sp>
      <p:sp>
        <p:nvSpPr>
          <p:cNvPr id="621" name="Google Shape;621;p69"/>
          <p:cNvSpPr txBox="1">
            <a:spLocks noGrp="1"/>
          </p:cNvSpPr>
          <p:nvPr>
            <p:ph type="body" idx="6"/>
          </p:nvPr>
        </p:nvSpPr>
        <p:spPr>
          <a:xfrm>
            <a:off x="4403998" y="2996951"/>
            <a:ext cx="3384002" cy="24022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22" name="Google Shape;622;p69"/>
          <p:cNvSpPr txBox="1">
            <a:spLocks noGrp="1"/>
          </p:cNvSpPr>
          <p:nvPr>
            <p:ph type="body" idx="7"/>
          </p:nvPr>
        </p:nvSpPr>
        <p:spPr>
          <a:xfrm>
            <a:off x="4403998" y="3271089"/>
            <a:ext cx="3384002" cy="64800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23" name="Google Shape;623;p69"/>
          <p:cNvSpPr>
            <a:spLocks noGrp="1"/>
          </p:cNvSpPr>
          <p:nvPr>
            <p:ph type="pic" idx="8"/>
          </p:nvPr>
        </p:nvSpPr>
        <p:spPr>
          <a:xfrm>
            <a:off x="9063157" y="1700907"/>
            <a:ext cx="1439898" cy="1199579"/>
          </a:xfrm>
          <a:prstGeom prst="rect">
            <a:avLst/>
          </a:prstGeom>
          <a:noFill/>
          <a:ln>
            <a:noFill/>
          </a:ln>
        </p:spPr>
      </p:sp>
      <p:sp>
        <p:nvSpPr>
          <p:cNvPr id="624" name="Google Shape;624;p69"/>
          <p:cNvSpPr txBox="1">
            <a:spLocks noGrp="1"/>
          </p:cNvSpPr>
          <p:nvPr>
            <p:ph type="body" idx="9"/>
          </p:nvPr>
        </p:nvSpPr>
        <p:spPr>
          <a:xfrm>
            <a:off x="8091106" y="2997050"/>
            <a:ext cx="3384001" cy="24022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25" name="Google Shape;625;p69"/>
          <p:cNvSpPr txBox="1">
            <a:spLocks noGrp="1"/>
          </p:cNvSpPr>
          <p:nvPr>
            <p:ph type="body" idx="13"/>
          </p:nvPr>
        </p:nvSpPr>
        <p:spPr>
          <a:xfrm>
            <a:off x="8091106" y="3271189"/>
            <a:ext cx="3384001" cy="64800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26" name="Google Shape;626;p69"/>
          <p:cNvSpPr>
            <a:spLocks noGrp="1"/>
          </p:cNvSpPr>
          <p:nvPr>
            <p:ph type="pic" idx="14"/>
          </p:nvPr>
        </p:nvSpPr>
        <p:spPr>
          <a:xfrm>
            <a:off x="1691719" y="4077241"/>
            <a:ext cx="1439898" cy="1199579"/>
          </a:xfrm>
          <a:prstGeom prst="rect">
            <a:avLst/>
          </a:prstGeom>
          <a:noFill/>
          <a:ln>
            <a:noFill/>
          </a:ln>
        </p:spPr>
      </p:sp>
      <p:sp>
        <p:nvSpPr>
          <p:cNvPr id="627" name="Google Shape;627;p69"/>
          <p:cNvSpPr txBox="1">
            <a:spLocks noGrp="1"/>
          </p:cNvSpPr>
          <p:nvPr>
            <p:ph type="body" idx="15"/>
          </p:nvPr>
        </p:nvSpPr>
        <p:spPr>
          <a:xfrm>
            <a:off x="719667" y="5373385"/>
            <a:ext cx="3384002" cy="24022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28" name="Google Shape;628;p69"/>
          <p:cNvSpPr txBox="1">
            <a:spLocks noGrp="1"/>
          </p:cNvSpPr>
          <p:nvPr>
            <p:ph type="body" idx="16"/>
          </p:nvPr>
        </p:nvSpPr>
        <p:spPr>
          <a:xfrm>
            <a:off x="719667" y="5647523"/>
            <a:ext cx="3384002" cy="64800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29" name="Google Shape;629;p69"/>
          <p:cNvSpPr>
            <a:spLocks noGrp="1"/>
          </p:cNvSpPr>
          <p:nvPr>
            <p:ph type="pic" idx="17"/>
          </p:nvPr>
        </p:nvSpPr>
        <p:spPr>
          <a:xfrm>
            <a:off x="5376050" y="4077241"/>
            <a:ext cx="1439898" cy="1199579"/>
          </a:xfrm>
          <a:prstGeom prst="rect">
            <a:avLst/>
          </a:prstGeom>
          <a:noFill/>
          <a:ln>
            <a:noFill/>
          </a:ln>
        </p:spPr>
      </p:sp>
      <p:sp>
        <p:nvSpPr>
          <p:cNvPr id="630" name="Google Shape;630;p69"/>
          <p:cNvSpPr txBox="1">
            <a:spLocks noGrp="1"/>
          </p:cNvSpPr>
          <p:nvPr>
            <p:ph type="body" idx="18"/>
          </p:nvPr>
        </p:nvSpPr>
        <p:spPr>
          <a:xfrm>
            <a:off x="4403998" y="5373385"/>
            <a:ext cx="3384002" cy="24022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31" name="Google Shape;631;p69"/>
          <p:cNvSpPr txBox="1">
            <a:spLocks noGrp="1"/>
          </p:cNvSpPr>
          <p:nvPr>
            <p:ph type="body" idx="19"/>
          </p:nvPr>
        </p:nvSpPr>
        <p:spPr>
          <a:xfrm>
            <a:off x="4403998" y="5647523"/>
            <a:ext cx="3384002" cy="64800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32" name="Google Shape;632;p69"/>
          <p:cNvSpPr>
            <a:spLocks noGrp="1"/>
          </p:cNvSpPr>
          <p:nvPr>
            <p:ph type="pic" idx="20"/>
          </p:nvPr>
        </p:nvSpPr>
        <p:spPr>
          <a:xfrm>
            <a:off x="9063157" y="4077341"/>
            <a:ext cx="1439898" cy="1199579"/>
          </a:xfrm>
          <a:prstGeom prst="rect">
            <a:avLst/>
          </a:prstGeom>
          <a:noFill/>
          <a:ln>
            <a:noFill/>
          </a:ln>
        </p:spPr>
      </p:sp>
      <p:sp>
        <p:nvSpPr>
          <p:cNvPr id="633" name="Google Shape;633;p69"/>
          <p:cNvSpPr txBox="1">
            <a:spLocks noGrp="1"/>
          </p:cNvSpPr>
          <p:nvPr>
            <p:ph type="body" idx="21"/>
          </p:nvPr>
        </p:nvSpPr>
        <p:spPr>
          <a:xfrm>
            <a:off x="8091106" y="5373485"/>
            <a:ext cx="3384001" cy="24022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34" name="Google Shape;634;p69"/>
          <p:cNvSpPr txBox="1">
            <a:spLocks noGrp="1"/>
          </p:cNvSpPr>
          <p:nvPr>
            <p:ph type="body" idx="22"/>
          </p:nvPr>
        </p:nvSpPr>
        <p:spPr>
          <a:xfrm>
            <a:off x="8091106" y="5647623"/>
            <a:ext cx="3384001" cy="64800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35" name="Google Shape;635;p69"/>
          <p:cNvSpPr txBox="1">
            <a:spLocks noGrp="1"/>
          </p:cNvSpPr>
          <p:nvPr>
            <p:ph type="title"/>
          </p:nvPr>
        </p:nvSpPr>
        <p:spPr>
          <a:xfrm>
            <a:off x="695326" y="1052736"/>
            <a:ext cx="10801351" cy="469057"/>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636" name="Google Shape;636;p69"/>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Order">
  <p:cSld name="Order">
    <p:spTree>
      <p:nvGrpSpPr>
        <p:cNvPr id="1" name="Shape 637"/>
        <p:cNvGrpSpPr/>
        <p:nvPr/>
      </p:nvGrpSpPr>
      <p:grpSpPr>
        <a:xfrm>
          <a:off x="0" y="0"/>
          <a:ext cx="0" cy="0"/>
          <a:chOff x="0" y="0"/>
          <a:chExt cx="0" cy="0"/>
        </a:xfrm>
      </p:grpSpPr>
      <p:sp>
        <p:nvSpPr>
          <p:cNvPr id="638" name="Google Shape;638;p70"/>
          <p:cNvSpPr txBox="1">
            <a:spLocks noGrp="1"/>
          </p:cNvSpPr>
          <p:nvPr>
            <p:ph type="body" idx="1"/>
          </p:nvPr>
        </p:nvSpPr>
        <p:spPr>
          <a:xfrm>
            <a:off x="1079169" y="1917007"/>
            <a:ext cx="1584310" cy="1584002"/>
          </a:xfrm>
          <a:prstGeom prst="rect">
            <a:avLst/>
          </a:prstGeom>
          <a:solidFill>
            <a:schemeClr val="accent1"/>
          </a:solidFill>
          <a:ln>
            <a:noFill/>
          </a:ln>
        </p:spPr>
        <p:txBody>
          <a:bodyPr spcFirstLastPara="1" wrap="square" lIns="72000" tIns="72000" rIns="72000" bIns="72000" anchor="ctr" anchorCtr="0">
            <a:normAutofit/>
          </a:bodyPr>
          <a:lstStyle>
            <a:lvl1pPr marL="457200" lvl="0" indent="-228600" algn="ctr">
              <a:lnSpc>
                <a:spcPct val="100000"/>
              </a:lnSpc>
              <a:spcBef>
                <a:spcPts val="300"/>
              </a:spcBef>
              <a:spcAft>
                <a:spcPts val="0"/>
              </a:spcAft>
              <a:buClr>
                <a:srgbClr val="FFFFFF"/>
              </a:buClr>
              <a:buSzPts val="2800"/>
              <a:buFont typeface="Arial"/>
              <a:buNone/>
              <a:defRPr sz="2800" b="1">
                <a:solidFill>
                  <a:srgbClr val="FFFFFF"/>
                </a:solidFill>
              </a:defRPr>
            </a:lvl1pPr>
            <a:lvl2pPr marL="914400" lvl="1" indent="-406400" algn="ctr">
              <a:lnSpc>
                <a:spcPct val="100000"/>
              </a:lnSpc>
              <a:spcBef>
                <a:spcPts val="300"/>
              </a:spcBef>
              <a:spcAft>
                <a:spcPts val="0"/>
              </a:spcAft>
              <a:buClr>
                <a:srgbClr val="FFFFFF"/>
              </a:buClr>
              <a:buSzPts val="2800"/>
              <a:buFont typeface="Arial"/>
              <a:buChar char="•"/>
              <a:defRPr sz="2800" b="1">
                <a:solidFill>
                  <a:srgbClr val="FFFFFF"/>
                </a:solidFill>
              </a:defRPr>
            </a:lvl2pPr>
            <a:lvl3pPr marL="1371600" lvl="2" indent="-406400" algn="ctr">
              <a:lnSpc>
                <a:spcPct val="100000"/>
              </a:lnSpc>
              <a:spcBef>
                <a:spcPts val="300"/>
              </a:spcBef>
              <a:spcAft>
                <a:spcPts val="0"/>
              </a:spcAft>
              <a:buClr>
                <a:srgbClr val="FFFFFF"/>
              </a:buClr>
              <a:buSzPts val="2800"/>
              <a:buFont typeface="Arial"/>
              <a:buChar char="­"/>
              <a:defRPr sz="2800" b="1">
                <a:solidFill>
                  <a:srgbClr val="FFFFFF"/>
                </a:solidFill>
              </a:defRPr>
            </a:lvl3pPr>
            <a:lvl4pPr marL="1828800" lvl="3" indent="-406400" algn="ctr">
              <a:lnSpc>
                <a:spcPct val="100000"/>
              </a:lnSpc>
              <a:spcBef>
                <a:spcPts val="300"/>
              </a:spcBef>
              <a:spcAft>
                <a:spcPts val="0"/>
              </a:spcAft>
              <a:buClr>
                <a:srgbClr val="FFFFFF"/>
              </a:buClr>
              <a:buSzPts val="2800"/>
              <a:buFont typeface="Arial"/>
              <a:buChar char="•"/>
              <a:defRPr sz="2800" b="1">
                <a:solidFill>
                  <a:srgbClr val="FFFFFF"/>
                </a:solidFill>
              </a:defRPr>
            </a:lvl4pPr>
            <a:lvl5pPr marL="2286000" lvl="4" indent="-228600" algn="ctr">
              <a:lnSpc>
                <a:spcPct val="100000"/>
              </a:lnSpc>
              <a:spcBef>
                <a:spcPts val="300"/>
              </a:spcBef>
              <a:spcAft>
                <a:spcPts val="0"/>
              </a:spcAft>
              <a:buClr>
                <a:srgbClr val="FFFFFF"/>
              </a:buClr>
              <a:buSzPts val="2800"/>
              <a:buFont typeface="Arial"/>
              <a:buNone/>
              <a:defRPr sz="2800" b="1">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39" name="Google Shape;639;p70"/>
          <p:cNvSpPr txBox="1">
            <a:spLocks noGrp="1"/>
          </p:cNvSpPr>
          <p:nvPr>
            <p:ph type="body" idx="2"/>
          </p:nvPr>
        </p:nvSpPr>
        <p:spPr>
          <a:xfrm>
            <a:off x="695326" y="3861048"/>
            <a:ext cx="2351997" cy="24022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40" name="Google Shape;640;p70"/>
          <p:cNvSpPr txBox="1">
            <a:spLocks noGrp="1"/>
          </p:cNvSpPr>
          <p:nvPr>
            <p:ph type="body" idx="3"/>
          </p:nvPr>
        </p:nvSpPr>
        <p:spPr>
          <a:xfrm>
            <a:off x="695326" y="4135185"/>
            <a:ext cx="2351997" cy="1516649"/>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41" name="Google Shape;641;p70"/>
          <p:cNvSpPr txBox="1">
            <a:spLocks noGrp="1"/>
          </p:cNvSpPr>
          <p:nvPr>
            <p:ph type="body" idx="4"/>
          </p:nvPr>
        </p:nvSpPr>
        <p:spPr>
          <a:xfrm>
            <a:off x="4400549" y="6524625"/>
            <a:ext cx="3384669"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42" name="Google Shape;642;p70"/>
          <p:cNvSpPr txBox="1">
            <a:spLocks noGrp="1"/>
          </p:cNvSpPr>
          <p:nvPr>
            <p:ph type="body" idx="5"/>
          </p:nvPr>
        </p:nvSpPr>
        <p:spPr>
          <a:xfrm>
            <a:off x="3932120" y="1917007"/>
            <a:ext cx="1584309" cy="1584001"/>
          </a:xfrm>
          <a:prstGeom prst="rect">
            <a:avLst/>
          </a:prstGeom>
          <a:solidFill>
            <a:srgbClr val="962A8B"/>
          </a:solidFill>
          <a:ln>
            <a:noFill/>
          </a:ln>
        </p:spPr>
        <p:txBody>
          <a:bodyPr spcFirstLastPara="1" wrap="square" lIns="72000" tIns="72000" rIns="72000" bIns="7200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43" name="Google Shape;643;p70"/>
          <p:cNvSpPr txBox="1">
            <a:spLocks noGrp="1"/>
          </p:cNvSpPr>
          <p:nvPr>
            <p:ph type="body" idx="6"/>
          </p:nvPr>
        </p:nvSpPr>
        <p:spPr>
          <a:xfrm>
            <a:off x="3548276" y="3861048"/>
            <a:ext cx="2351997" cy="24022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44" name="Google Shape;644;p70"/>
          <p:cNvSpPr txBox="1">
            <a:spLocks noGrp="1"/>
          </p:cNvSpPr>
          <p:nvPr>
            <p:ph type="body" idx="7"/>
          </p:nvPr>
        </p:nvSpPr>
        <p:spPr>
          <a:xfrm>
            <a:off x="3548276" y="4135185"/>
            <a:ext cx="2351997" cy="1516649"/>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45" name="Google Shape;645;p70"/>
          <p:cNvSpPr txBox="1">
            <a:spLocks noGrp="1"/>
          </p:cNvSpPr>
          <p:nvPr>
            <p:ph type="body" idx="8"/>
          </p:nvPr>
        </p:nvSpPr>
        <p:spPr>
          <a:xfrm>
            <a:off x="6686160" y="1917007"/>
            <a:ext cx="1584309" cy="1584001"/>
          </a:xfrm>
          <a:prstGeom prst="rect">
            <a:avLst/>
          </a:prstGeom>
          <a:solidFill>
            <a:srgbClr val="999490"/>
          </a:solidFill>
          <a:ln>
            <a:noFill/>
          </a:ln>
        </p:spPr>
        <p:txBody>
          <a:bodyPr spcFirstLastPara="1" wrap="square" lIns="72000" tIns="72000" rIns="72000" bIns="7200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46" name="Google Shape;646;p70"/>
          <p:cNvSpPr txBox="1">
            <a:spLocks noGrp="1"/>
          </p:cNvSpPr>
          <p:nvPr>
            <p:ph type="body" idx="9"/>
          </p:nvPr>
        </p:nvSpPr>
        <p:spPr>
          <a:xfrm>
            <a:off x="6302316" y="3861048"/>
            <a:ext cx="2351997" cy="24022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47" name="Google Shape;647;p70"/>
          <p:cNvSpPr txBox="1">
            <a:spLocks noGrp="1"/>
          </p:cNvSpPr>
          <p:nvPr>
            <p:ph type="body" idx="13"/>
          </p:nvPr>
        </p:nvSpPr>
        <p:spPr>
          <a:xfrm>
            <a:off x="6302316" y="4135185"/>
            <a:ext cx="2351997" cy="1516649"/>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48" name="Google Shape;648;p70"/>
          <p:cNvSpPr txBox="1">
            <a:spLocks noGrp="1"/>
          </p:cNvSpPr>
          <p:nvPr>
            <p:ph type="body" idx="14"/>
          </p:nvPr>
        </p:nvSpPr>
        <p:spPr>
          <a:xfrm>
            <a:off x="9514768" y="1917007"/>
            <a:ext cx="1584309" cy="1584001"/>
          </a:xfrm>
          <a:prstGeom prst="rect">
            <a:avLst/>
          </a:prstGeom>
          <a:solidFill>
            <a:srgbClr val="D7D1CC"/>
          </a:solidFill>
          <a:ln>
            <a:noFill/>
          </a:ln>
        </p:spPr>
        <p:txBody>
          <a:bodyPr spcFirstLastPara="1" wrap="square" lIns="72000" tIns="72000" rIns="72000" bIns="7200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49" name="Google Shape;649;p70"/>
          <p:cNvSpPr txBox="1">
            <a:spLocks noGrp="1"/>
          </p:cNvSpPr>
          <p:nvPr>
            <p:ph type="body" idx="15"/>
          </p:nvPr>
        </p:nvSpPr>
        <p:spPr>
          <a:xfrm>
            <a:off x="9130924" y="3861048"/>
            <a:ext cx="2351997" cy="24022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50" name="Google Shape;650;p70"/>
          <p:cNvSpPr txBox="1">
            <a:spLocks noGrp="1"/>
          </p:cNvSpPr>
          <p:nvPr>
            <p:ph type="body" idx="16"/>
          </p:nvPr>
        </p:nvSpPr>
        <p:spPr>
          <a:xfrm>
            <a:off x="9130924" y="4135185"/>
            <a:ext cx="2351997" cy="1516649"/>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51" name="Google Shape;651;p70"/>
          <p:cNvSpPr txBox="1">
            <a:spLocks noGrp="1"/>
          </p:cNvSpPr>
          <p:nvPr>
            <p:ph type="title"/>
          </p:nvPr>
        </p:nvSpPr>
        <p:spPr>
          <a:xfrm>
            <a:off x="695326" y="1052736"/>
            <a:ext cx="10801351" cy="469057"/>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652" name="Google Shape;652;p70"/>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ext with Dark Purple Block">
  <p:cSld name="Text with Dark Purple Block">
    <p:spTree>
      <p:nvGrpSpPr>
        <p:cNvPr id="1" name="Shape 653"/>
        <p:cNvGrpSpPr/>
        <p:nvPr/>
      </p:nvGrpSpPr>
      <p:grpSpPr>
        <a:xfrm>
          <a:off x="0" y="0"/>
          <a:ext cx="0" cy="0"/>
          <a:chOff x="0" y="0"/>
          <a:chExt cx="0" cy="0"/>
        </a:xfrm>
      </p:grpSpPr>
      <p:sp>
        <p:nvSpPr>
          <p:cNvPr id="654" name="Google Shape;654;p71"/>
          <p:cNvSpPr txBox="1">
            <a:spLocks noGrp="1"/>
          </p:cNvSpPr>
          <p:nvPr>
            <p:ph type="body" idx="1"/>
          </p:nvPr>
        </p:nvSpPr>
        <p:spPr>
          <a:xfrm>
            <a:off x="6096001" y="1700213"/>
            <a:ext cx="5400674" cy="4608515"/>
          </a:xfrm>
          <a:prstGeom prst="rect">
            <a:avLst/>
          </a:prstGeom>
          <a:solidFill>
            <a:schemeClr val="accent1"/>
          </a:solid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rgbClr val="FFFFFF"/>
              </a:buClr>
              <a:buSzPts val="1800"/>
              <a:buFont typeface="Arial"/>
              <a:buNone/>
              <a:defRPr>
                <a:solidFill>
                  <a:srgbClr val="FFFFFF"/>
                </a:solidFill>
              </a:defRPr>
            </a:lvl1pPr>
            <a:lvl2pPr marL="914400" lvl="1" indent="-342900" algn="ctr">
              <a:lnSpc>
                <a:spcPct val="110000"/>
              </a:lnSpc>
              <a:spcBef>
                <a:spcPts val="300"/>
              </a:spcBef>
              <a:spcAft>
                <a:spcPts val="0"/>
              </a:spcAft>
              <a:buClr>
                <a:srgbClr val="FFFFFF"/>
              </a:buClr>
              <a:buSzPts val="1800"/>
              <a:buFont typeface="Arial"/>
              <a:buChar char="•"/>
              <a:defRPr>
                <a:solidFill>
                  <a:srgbClr val="FFFFFF"/>
                </a:solidFill>
              </a:defRPr>
            </a:lvl2pPr>
            <a:lvl3pPr marL="1371600" lvl="2" indent="-342900" algn="ctr">
              <a:lnSpc>
                <a:spcPct val="110000"/>
              </a:lnSpc>
              <a:spcBef>
                <a:spcPts val="300"/>
              </a:spcBef>
              <a:spcAft>
                <a:spcPts val="0"/>
              </a:spcAft>
              <a:buClr>
                <a:srgbClr val="FFFFFF"/>
              </a:buClr>
              <a:buSzPts val="1800"/>
              <a:buFont typeface="Arial"/>
              <a:buChar char="­"/>
              <a:defRPr>
                <a:solidFill>
                  <a:srgbClr val="FFFFFF"/>
                </a:solidFill>
              </a:defRPr>
            </a:lvl3pPr>
            <a:lvl4pPr marL="1828800" lvl="3" indent="-342900" algn="ctr">
              <a:lnSpc>
                <a:spcPct val="110000"/>
              </a:lnSpc>
              <a:spcBef>
                <a:spcPts val="300"/>
              </a:spcBef>
              <a:spcAft>
                <a:spcPts val="0"/>
              </a:spcAft>
              <a:buClr>
                <a:srgbClr val="FFFFFF"/>
              </a:buClr>
              <a:buSzPts val="1800"/>
              <a:buFont typeface="Arial"/>
              <a:buChar char="•"/>
              <a:defRPr>
                <a:solidFill>
                  <a:srgbClr val="FFFFFF"/>
                </a:solidFill>
              </a:defRPr>
            </a:lvl4pPr>
            <a:lvl5pPr marL="2286000" lvl="4" indent="-228600" algn="ctr">
              <a:lnSpc>
                <a:spcPct val="110000"/>
              </a:lnSpc>
              <a:spcBef>
                <a:spcPts val="300"/>
              </a:spcBef>
              <a:spcAft>
                <a:spcPts val="0"/>
              </a:spcAft>
              <a:buClr>
                <a:srgbClr val="FFFFFF"/>
              </a:buClr>
              <a:buSzPts val="1800"/>
              <a:buFont typeface="Arial"/>
              <a:buNone/>
              <a:defRPr>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55" name="Google Shape;655;p71"/>
          <p:cNvSpPr txBox="1">
            <a:spLocks noGrp="1"/>
          </p:cNvSpPr>
          <p:nvPr>
            <p:ph type="body" idx="2"/>
          </p:nvPr>
        </p:nvSpPr>
        <p:spPr>
          <a:xfrm>
            <a:off x="695326" y="1700213"/>
            <a:ext cx="5197808"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56" name="Google Shape;656;p71"/>
          <p:cNvSpPr txBox="1">
            <a:spLocks noGrp="1"/>
          </p:cNvSpPr>
          <p:nvPr>
            <p:ph type="body" idx="3"/>
          </p:nvPr>
        </p:nvSpPr>
        <p:spPr>
          <a:xfrm>
            <a:off x="4400549" y="6524625"/>
            <a:ext cx="3384669"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57" name="Google Shape;657;p71"/>
          <p:cNvSpPr txBox="1">
            <a:spLocks noGrp="1"/>
          </p:cNvSpPr>
          <p:nvPr>
            <p:ph type="title"/>
          </p:nvPr>
        </p:nvSpPr>
        <p:spPr>
          <a:xfrm>
            <a:off x="695326" y="1052736"/>
            <a:ext cx="10801351" cy="469057"/>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658" name="Google Shape;658;p71"/>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Layout Horizontal">
  <p:cSld name="Two Content Layout Horizontal">
    <p:spTree>
      <p:nvGrpSpPr>
        <p:cNvPr id="1" name="Shape 62"/>
        <p:cNvGrpSpPr/>
        <p:nvPr/>
      </p:nvGrpSpPr>
      <p:grpSpPr>
        <a:xfrm>
          <a:off x="0" y="0"/>
          <a:ext cx="0" cy="0"/>
          <a:chOff x="0" y="0"/>
          <a:chExt cx="0" cy="0"/>
        </a:xfrm>
      </p:grpSpPr>
      <p:sp>
        <p:nvSpPr>
          <p:cNvPr id="63" name="Google Shape;63;p8"/>
          <p:cNvSpPr txBox="1">
            <a:spLocks noGrp="1"/>
          </p:cNvSpPr>
          <p:nvPr>
            <p:ph type="body" idx="1"/>
          </p:nvPr>
        </p:nvSpPr>
        <p:spPr>
          <a:xfrm>
            <a:off x="695325" y="1700212"/>
            <a:ext cx="10801350" cy="216000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 name="Google Shape;64;p8"/>
          <p:cNvSpPr txBox="1">
            <a:spLocks noGrp="1"/>
          </p:cNvSpPr>
          <p:nvPr>
            <p:ph type="body" idx="2"/>
          </p:nvPr>
        </p:nvSpPr>
        <p:spPr>
          <a:xfrm>
            <a:off x="695325" y="4149320"/>
            <a:ext cx="10801350" cy="216000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SzPts val="1800"/>
              <a:buNone/>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2400"/>
              <a:buNone/>
              <a:defRPr/>
            </a:lvl5pPr>
            <a:lvl6pPr marL="2743200" lvl="5" indent="-228600" algn="l">
              <a:spcBef>
                <a:spcPts val="600"/>
              </a:spcBef>
              <a:spcAft>
                <a:spcPts val="0"/>
              </a:spcAft>
              <a:buClr>
                <a:schemeClr val="accent1"/>
              </a:buClr>
              <a:buSzPts val="20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8"/>
          <p:cNvSpPr txBox="1">
            <a:spLocks noGrp="1"/>
          </p:cNvSpPr>
          <p:nvPr>
            <p:ph type="body" idx="3"/>
          </p:nvPr>
        </p:nvSpPr>
        <p:spPr>
          <a:xfrm>
            <a:off x="4400550" y="6524625"/>
            <a:ext cx="3384667"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SzPts val="1000"/>
              <a:buNone/>
              <a:defRPr sz="1000" b="1">
                <a:solidFill>
                  <a:schemeClr val="accen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 name="Google Shape;66;p8"/>
          <p:cNvSpPr/>
          <p:nvPr/>
        </p:nvSpPr>
        <p:spPr>
          <a:xfrm flipH="1">
            <a:off x="0" y="0"/>
            <a:ext cx="12192000" cy="630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7" name="Google Shape;67;p8"/>
          <p:cNvPicPr preferRelativeResize="0"/>
          <p:nvPr/>
        </p:nvPicPr>
        <p:blipFill rotWithShape="1">
          <a:blip r:embed="rId2">
            <a:alphaModFix/>
          </a:blip>
          <a:srcRect/>
          <a:stretch/>
        </p:blipFill>
        <p:spPr>
          <a:xfrm>
            <a:off x="10297935" y="152896"/>
            <a:ext cx="1210684" cy="324000"/>
          </a:xfrm>
          <a:prstGeom prst="rect">
            <a:avLst/>
          </a:prstGeom>
          <a:noFill/>
          <a:ln>
            <a:noFill/>
          </a:ln>
        </p:spPr>
      </p:pic>
      <p:sp>
        <p:nvSpPr>
          <p:cNvPr id="68" name="Google Shape;68;p8"/>
          <p:cNvSpPr txBox="1">
            <a:spLocks noGrp="1"/>
          </p:cNvSpPr>
          <p:nvPr>
            <p:ph type="title"/>
          </p:nvPr>
        </p:nvSpPr>
        <p:spPr>
          <a:xfrm>
            <a:off x="695326" y="1052736"/>
            <a:ext cx="10801350" cy="4690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8"/>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8"/>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8"/>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ext with Purple Block">
  <p:cSld name="Text with Purple Block">
    <p:spTree>
      <p:nvGrpSpPr>
        <p:cNvPr id="1" name="Shape 659"/>
        <p:cNvGrpSpPr/>
        <p:nvPr/>
      </p:nvGrpSpPr>
      <p:grpSpPr>
        <a:xfrm>
          <a:off x="0" y="0"/>
          <a:ext cx="0" cy="0"/>
          <a:chOff x="0" y="0"/>
          <a:chExt cx="0" cy="0"/>
        </a:xfrm>
      </p:grpSpPr>
      <p:sp>
        <p:nvSpPr>
          <p:cNvPr id="660" name="Google Shape;660;p72"/>
          <p:cNvSpPr txBox="1">
            <a:spLocks noGrp="1"/>
          </p:cNvSpPr>
          <p:nvPr>
            <p:ph type="body" idx="1"/>
          </p:nvPr>
        </p:nvSpPr>
        <p:spPr>
          <a:xfrm>
            <a:off x="6096001" y="1700211"/>
            <a:ext cx="5400674" cy="4608514"/>
          </a:xfrm>
          <a:prstGeom prst="rect">
            <a:avLst/>
          </a:prstGeom>
          <a:solidFill>
            <a:srgbClr val="962A8B"/>
          </a:solid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rgbClr val="FFFFFF"/>
              </a:buClr>
              <a:buSzPts val="1800"/>
              <a:buFont typeface="Arial"/>
              <a:buNone/>
              <a:defRPr>
                <a:solidFill>
                  <a:srgbClr val="FFFFFF"/>
                </a:solidFill>
              </a:defRPr>
            </a:lvl1pPr>
            <a:lvl2pPr marL="914400" lvl="1" indent="-342900" algn="ctr">
              <a:lnSpc>
                <a:spcPct val="110000"/>
              </a:lnSpc>
              <a:spcBef>
                <a:spcPts val="300"/>
              </a:spcBef>
              <a:spcAft>
                <a:spcPts val="0"/>
              </a:spcAft>
              <a:buClr>
                <a:srgbClr val="FFFFFF"/>
              </a:buClr>
              <a:buSzPts val="1800"/>
              <a:buFont typeface="Arial"/>
              <a:buChar char="•"/>
              <a:defRPr>
                <a:solidFill>
                  <a:srgbClr val="FFFFFF"/>
                </a:solidFill>
              </a:defRPr>
            </a:lvl2pPr>
            <a:lvl3pPr marL="1371600" lvl="2" indent="-342900" algn="ctr">
              <a:lnSpc>
                <a:spcPct val="110000"/>
              </a:lnSpc>
              <a:spcBef>
                <a:spcPts val="300"/>
              </a:spcBef>
              <a:spcAft>
                <a:spcPts val="0"/>
              </a:spcAft>
              <a:buClr>
                <a:srgbClr val="FFFFFF"/>
              </a:buClr>
              <a:buSzPts val="1800"/>
              <a:buFont typeface="Arial"/>
              <a:buChar char="­"/>
              <a:defRPr>
                <a:solidFill>
                  <a:srgbClr val="FFFFFF"/>
                </a:solidFill>
              </a:defRPr>
            </a:lvl3pPr>
            <a:lvl4pPr marL="1828800" lvl="3" indent="-342900" algn="ctr">
              <a:lnSpc>
                <a:spcPct val="110000"/>
              </a:lnSpc>
              <a:spcBef>
                <a:spcPts val="300"/>
              </a:spcBef>
              <a:spcAft>
                <a:spcPts val="0"/>
              </a:spcAft>
              <a:buClr>
                <a:srgbClr val="FFFFFF"/>
              </a:buClr>
              <a:buSzPts val="1800"/>
              <a:buFont typeface="Arial"/>
              <a:buChar char="•"/>
              <a:defRPr>
                <a:solidFill>
                  <a:srgbClr val="FFFFFF"/>
                </a:solidFill>
              </a:defRPr>
            </a:lvl4pPr>
            <a:lvl5pPr marL="2286000" lvl="4" indent="-228600" algn="ctr">
              <a:lnSpc>
                <a:spcPct val="110000"/>
              </a:lnSpc>
              <a:spcBef>
                <a:spcPts val="300"/>
              </a:spcBef>
              <a:spcAft>
                <a:spcPts val="0"/>
              </a:spcAft>
              <a:buClr>
                <a:srgbClr val="FFFFFF"/>
              </a:buClr>
              <a:buSzPts val="1800"/>
              <a:buFont typeface="Arial"/>
              <a:buNone/>
              <a:defRPr>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61" name="Google Shape;661;p72"/>
          <p:cNvSpPr txBox="1">
            <a:spLocks noGrp="1"/>
          </p:cNvSpPr>
          <p:nvPr>
            <p:ph type="body" idx="2"/>
          </p:nvPr>
        </p:nvSpPr>
        <p:spPr>
          <a:xfrm>
            <a:off x="694799" y="1700211"/>
            <a:ext cx="5209115" cy="460851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62" name="Google Shape;662;p72"/>
          <p:cNvSpPr txBox="1">
            <a:spLocks noGrp="1"/>
          </p:cNvSpPr>
          <p:nvPr>
            <p:ph type="title"/>
          </p:nvPr>
        </p:nvSpPr>
        <p:spPr>
          <a:xfrm>
            <a:off x="695326" y="1052736"/>
            <a:ext cx="10801351" cy="469057"/>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663" name="Google Shape;663;p72"/>
          <p:cNvSpPr txBox="1">
            <a:spLocks noGrp="1"/>
          </p:cNvSpPr>
          <p:nvPr>
            <p:ph type="body" idx="3"/>
          </p:nvPr>
        </p:nvSpPr>
        <p:spPr>
          <a:xfrm>
            <a:off x="4400549" y="6524625"/>
            <a:ext cx="3384669"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64" name="Google Shape;664;p72"/>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ext with Neutral 1 Block">
  <p:cSld name="Text with Neutral 1 Block">
    <p:spTree>
      <p:nvGrpSpPr>
        <p:cNvPr id="1" name="Shape 665"/>
        <p:cNvGrpSpPr/>
        <p:nvPr/>
      </p:nvGrpSpPr>
      <p:grpSpPr>
        <a:xfrm>
          <a:off x="0" y="0"/>
          <a:ext cx="0" cy="0"/>
          <a:chOff x="0" y="0"/>
          <a:chExt cx="0" cy="0"/>
        </a:xfrm>
      </p:grpSpPr>
      <p:sp>
        <p:nvSpPr>
          <p:cNvPr id="666" name="Google Shape;666;p73"/>
          <p:cNvSpPr txBox="1">
            <a:spLocks noGrp="1"/>
          </p:cNvSpPr>
          <p:nvPr>
            <p:ph type="body" idx="1"/>
          </p:nvPr>
        </p:nvSpPr>
        <p:spPr>
          <a:xfrm>
            <a:off x="6096003" y="1700213"/>
            <a:ext cx="5400672" cy="4608515"/>
          </a:xfrm>
          <a:prstGeom prst="rect">
            <a:avLst/>
          </a:prstGeom>
          <a:solidFill>
            <a:srgbClr val="D7D1CC"/>
          </a:solid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rgbClr val="000000"/>
              </a:buClr>
              <a:buSzPts val="1800"/>
              <a:buNone/>
              <a:defRPr/>
            </a:lvl1pPr>
            <a:lvl2pPr marL="914400" lvl="1" indent="-342900" algn="ctr">
              <a:lnSpc>
                <a:spcPct val="110000"/>
              </a:lnSpc>
              <a:spcBef>
                <a:spcPts val="300"/>
              </a:spcBef>
              <a:spcAft>
                <a:spcPts val="0"/>
              </a:spcAft>
              <a:buClr>
                <a:srgbClr val="000000"/>
              </a:buClr>
              <a:buSzPts val="1800"/>
              <a:buChar char="•"/>
              <a:defRPr/>
            </a:lvl2pPr>
            <a:lvl3pPr marL="1371600" lvl="2" indent="-342900" algn="ctr">
              <a:lnSpc>
                <a:spcPct val="110000"/>
              </a:lnSpc>
              <a:spcBef>
                <a:spcPts val="300"/>
              </a:spcBef>
              <a:spcAft>
                <a:spcPts val="0"/>
              </a:spcAft>
              <a:buClr>
                <a:srgbClr val="000000"/>
              </a:buClr>
              <a:buSzPts val="1800"/>
              <a:buChar char="­"/>
              <a:defRPr/>
            </a:lvl3pPr>
            <a:lvl4pPr marL="1828800" lvl="3" indent="-342900" algn="ctr">
              <a:lnSpc>
                <a:spcPct val="110000"/>
              </a:lnSpc>
              <a:spcBef>
                <a:spcPts val="300"/>
              </a:spcBef>
              <a:spcAft>
                <a:spcPts val="0"/>
              </a:spcAft>
              <a:buClr>
                <a:srgbClr val="000000"/>
              </a:buClr>
              <a:buSzPts val="1800"/>
              <a:buChar char="•"/>
              <a:defRPr/>
            </a:lvl4pPr>
            <a:lvl5pPr marL="2286000" lvl="4" indent="-228600" algn="ctr">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67" name="Google Shape;667;p73"/>
          <p:cNvSpPr txBox="1">
            <a:spLocks noGrp="1"/>
          </p:cNvSpPr>
          <p:nvPr>
            <p:ph type="body" idx="2"/>
          </p:nvPr>
        </p:nvSpPr>
        <p:spPr>
          <a:xfrm>
            <a:off x="694799" y="1700213"/>
            <a:ext cx="5209115"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68" name="Google Shape;668;p73"/>
          <p:cNvSpPr txBox="1">
            <a:spLocks noGrp="1"/>
          </p:cNvSpPr>
          <p:nvPr>
            <p:ph type="title"/>
          </p:nvPr>
        </p:nvSpPr>
        <p:spPr>
          <a:xfrm>
            <a:off x="695326" y="1052736"/>
            <a:ext cx="10801351" cy="469057"/>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669" name="Google Shape;669;p73"/>
          <p:cNvSpPr txBox="1">
            <a:spLocks noGrp="1"/>
          </p:cNvSpPr>
          <p:nvPr>
            <p:ph type="body" idx="3"/>
          </p:nvPr>
        </p:nvSpPr>
        <p:spPr>
          <a:xfrm>
            <a:off x="4400549" y="6524625"/>
            <a:ext cx="3384669"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70" name="Google Shape;670;p73"/>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ext with Neutral 2 Block">
  <p:cSld name="Text with Neutral 2 Block">
    <p:spTree>
      <p:nvGrpSpPr>
        <p:cNvPr id="1" name="Shape 671"/>
        <p:cNvGrpSpPr/>
        <p:nvPr/>
      </p:nvGrpSpPr>
      <p:grpSpPr>
        <a:xfrm>
          <a:off x="0" y="0"/>
          <a:ext cx="0" cy="0"/>
          <a:chOff x="0" y="0"/>
          <a:chExt cx="0" cy="0"/>
        </a:xfrm>
      </p:grpSpPr>
      <p:sp>
        <p:nvSpPr>
          <p:cNvPr id="672" name="Google Shape;672;p74"/>
          <p:cNvSpPr txBox="1">
            <a:spLocks noGrp="1"/>
          </p:cNvSpPr>
          <p:nvPr>
            <p:ph type="body" idx="1"/>
          </p:nvPr>
        </p:nvSpPr>
        <p:spPr>
          <a:xfrm>
            <a:off x="6096001" y="1700213"/>
            <a:ext cx="5400674" cy="4608513"/>
          </a:xfrm>
          <a:prstGeom prst="rect">
            <a:avLst/>
          </a:prstGeom>
          <a:solidFill>
            <a:srgbClr val="999490"/>
          </a:solid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rgbClr val="FFFFFF"/>
              </a:buClr>
              <a:buSzPts val="1800"/>
              <a:buFont typeface="Arial"/>
              <a:buNone/>
              <a:defRPr>
                <a:solidFill>
                  <a:srgbClr val="FFFFFF"/>
                </a:solidFill>
              </a:defRPr>
            </a:lvl1pPr>
            <a:lvl2pPr marL="914400" lvl="1" indent="-342900" algn="ctr">
              <a:lnSpc>
                <a:spcPct val="110000"/>
              </a:lnSpc>
              <a:spcBef>
                <a:spcPts val="300"/>
              </a:spcBef>
              <a:spcAft>
                <a:spcPts val="0"/>
              </a:spcAft>
              <a:buClr>
                <a:srgbClr val="FFFFFF"/>
              </a:buClr>
              <a:buSzPts val="1800"/>
              <a:buFont typeface="Arial"/>
              <a:buChar char="•"/>
              <a:defRPr>
                <a:solidFill>
                  <a:srgbClr val="FFFFFF"/>
                </a:solidFill>
              </a:defRPr>
            </a:lvl2pPr>
            <a:lvl3pPr marL="1371600" lvl="2" indent="-342900" algn="ctr">
              <a:lnSpc>
                <a:spcPct val="110000"/>
              </a:lnSpc>
              <a:spcBef>
                <a:spcPts val="300"/>
              </a:spcBef>
              <a:spcAft>
                <a:spcPts val="0"/>
              </a:spcAft>
              <a:buClr>
                <a:srgbClr val="FFFFFF"/>
              </a:buClr>
              <a:buSzPts val="1800"/>
              <a:buFont typeface="Arial"/>
              <a:buChar char="­"/>
              <a:defRPr>
                <a:solidFill>
                  <a:srgbClr val="FFFFFF"/>
                </a:solidFill>
              </a:defRPr>
            </a:lvl3pPr>
            <a:lvl4pPr marL="1828800" lvl="3" indent="-342900" algn="ctr">
              <a:lnSpc>
                <a:spcPct val="110000"/>
              </a:lnSpc>
              <a:spcBef>
                <a:spcPts val="300"/>
              </a:spcBef>
              <a:spcAft>
                <a:spcPts val="0"/>
              </a:spcAft>
              <a:buClr>
                <a:srgbClr val="FFFFFF"/>
              </a:buClr>
              <a:buSzPts val="1800"/>
              <a:buFont typeface="Arial"/>
              <a:buChar char="•"/>
              <a:defRPr>
                <a:solidFill>
                  <a:srgbClr val="FFFFFF"/>
                </a:solidFill>
              </a:defRPr>
            </a:lvl4pPr>
            <a:lvl5pPr marL="2286000" lvl="4" indent="-228600" algn="ctr">
              <a:lnSpc>
                <a:spcPct val="110000"/>
              </a:lnSpc>
              <a:spcBef>
                <a:spcPts val="300"/>
              </a:spcBef>
              <a:spcAft>
                <a:spcPts val="0"/>
              </a:spcAft>
              <a:buClr>
                <a:srgbClr val="FFFFFF"/>
              </a:buClr>
              <a:buSzPts val="1800"/>
              <a:buFont typeface="Arial"/>
              <a:buNone/>
              <a:defRPr>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73" name="Google Shape;673;p74"/>
          <p:cNvSpPr txBox="1">
            <a:spLocks noGrp="1"/>
          </p:cNvSpPr>
          <p:nvPr>
            <p:ph type="body" idx="2"/>
          </p:nvPr>
        </p:nvSpPr>
        <p:spPr>
          <a:xfrm>
            <a:off x="694799" y="1700212"/>
            <a:ext cx="5209115"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74" name="Google Shape;674;p74"/>
          <p:cNvSpPr txBox="1">
            <a:spLocks noGrp="1"/>
          </p:cNvSpPr>
          <p:nvPr>
            <p:ph type="title"/>
          </p:nvPr>
        </p:nvSpPr>
        <p:spPr>
          <a:xfrm>
            <a:off x="695326" y="1052736"/>
            <a:ext cx="10801351" cy="469057"/>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675" name="Google Shape;675;p74"/>
          <p:cNvSpPr txBox="1">
            <a:spLocks noGrp="1"/>
          </p:cNvSpPr>
          <p:nvPr>
            <p:ph type="body" idx="3"/>
          </p:nvPr>
        </p:nvSpPr>
        <p:spPr>
          <a:xfrm>
            <a:off x="4400549" y="6524625"/>
            <a:ext cx="3384669"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76" name="Google Shape;676;p74"/>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hree Pullouts">
  <p:cSld name="Three Pullouts">
    <p:spTree>
      <p:nvGrpSpPr>
        <p:cNvPr id="1" name="Shape 677"/>
        <p:cNvGrpSpPr/>
        <p:nvPr/>
      </p:nvGrpSpPr>
      <p:grpSpPr>
        <a:xfrm>
          <a:off x="0" y="0"/>
          <a:ext cx="0" cy="0"/>
          <a:chOff x="0" y="0"/>
          <a:chExt cx="0" cy="0"/>
        </a:xfrm>
      </p:grpSpPr>
      <p:sp>
        <p:nvSpPr>
          <p:cNvPr id="678" name="Google Shape;678;p75"/>
          <p:cNvSpPr txBox="1">
            <a:spLocks noGrp="1"/>
          </p:cNvSpPr>
          <p:nvPr>
            <p:ph type="body" idx="1"/>
          </p:nvPr>
        </p:nvSpPr>
        <p:spPr>
          <a:xfrm>
            <a:off x="8112127" y="1700213"/>
            <a:ext cx="3384549" cy="4615711"/>
          </a:xfrm>
          <a:prstGeom prst="rect">
            <a:avLst/>
          </a:prstGeom>
          <a:solidFill>
            <a:schemeClr val="accent1"/>
          </a:solidFill>
          <a:ln>
            <a:noFill/>
          </a:ln>
        </p:spPr>
        <p:txBody>
          <a:bodyPr spcFirstLastPara="1" wrap="square" lIns="107975" tIns="107975" rIns="107975" bIns="107975" anchor="t" anchorCtr="0">
            <a:normAutofit/>
          </a:bodyPr>
          <a:lstStyle>
            <a:lvl1pPr marL="457200" lvl="0" indent="-317500" algn="l">
              <a:lnSpc>
                <a:spcPct val="110000"/>
              </a:lnSpc>
              <a:spcBef>
                <a:spcPts val="300"/>
              </a:spcBef>
              <a:spcAft>
                <a:spcPts val="0"/>
              </a:spcAft>
              <a:buClr>
                <a:srgbClr val="FFFFFF"/>
              </a:buClr>
              <a:buSzPts val="1400"/>
              <a:buFont typeface="Arial"/>
              <a:buChar char="•"/>
              <a:defRPr sz="1400">
                <a:solidFill>
                  <a:srgbClr val="FFFFFF"/>
                </a:solidFill>
              </a:defRPr>
            </a:lvl1pPr>
            <a:lvl2pPr marL="914400" lvl="1" indent="-317500" algn="l">
              <a:lnSpc>
                <a:spcPct val="110000"/>
              </a:lnSpc>
              <a:spcBef>
                <a:spcPts val="300"/>
              </a:spcBef>
              <a:spcAft>
                <a:spcPts val="0"/>
              </a:spcAft>
              <a:buClr>
                <a:srgbClr val="FFFFFF"/>
              </a:buClr>
              <a:buSzPts val="1400"/>
              <a:buFont typeface="Arial"/>
              <a:buChar char="•"/>
              <a:defRPr sz="1400">
                <a:solidFill>
                  <a:srgbClr val="FFFFFF"/>
                </a:solidFill>
              </a:defRPr>
            </a:lvl2pPr>
            <a:lvl3pPr marL="1371600" lvl="2" indent="-317500" algn="l">
              <a:lnSpc>
                <a:spcPct val="110000"/>
              </a:lnSpc>
              <a:spcBef>
                <a:spcPts val="300"/>
              </a:spcBef>
              <a:spcAft>
                <a:spcPts val="0"/>
              </a:spcAft>
              <a:buClr>
                <a:srgbClr val="FFFFFF"/>
              </a:buClr>
              <a:buSzPts val="1400"/>
              <a:buFont typeface="Arial"/>
              <a:buChar char="­"/>
              <a:defRPr sz="1400">
                <a:solidFill>
                  <a:srgbClr val="FFFFFF"/>
                </a:solidFill>
              </a:defRPr>
            </a:lvl3pPr>
            <a:lvl4pPr marL="1828800" lvl="3" indent="-317500" algn="l">
              <a:lnSpc>
                <a:spcPct val="110000"/>
              </a:lnSpc>
              <a:spcBef>
                <a:spcPts val="300"/>
              </a:spcBef>
              <a:spcAft>
                <a:spcPts val="0"/>
              </a:spcAft>
              <a:buClr>
                <a:srgbClr val="FFFFFF"/>
              </a:buClr>
              <a:buSzPts val="1400"/>
              <a:buFont typeface="Arial"/>
              <a:buChar char="•"/>
              <a:defRPr sz="1400">
                <a:solidFill>
                  <a:srgbClr val="FFFFFF"/>
                </a:solidFill>
              </a:defRPr>
            </a:lvl4pPr>
            <a:lvl5pPr marL="2286000" lvl="4" indent="-228600" algn="l">
              <a:lnSpc>
                <a:spcPct val="110000"/>
              </a:lnSpc>
              <a:spcBef>
                <a:spcPts val="300"/>
              </a:spcBef>
              <a:spcAft>
                <a:spcPts val="0"/>
              </a:spcAft>
              <a:buClr>
                <a:srgbClr val="FFFFFF"/>
              </a:buClr>
              <a:buSzPts val="1400"/>
              <a:buFont typeface="Arial"/>
              <a:buNone/>
              <a:defRPr sz="14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79" name="Google Shape;679;p75"/>
          <p:cNvSpPr txBox="1">
            <a:spLocks noGrp="1"/>
          </p:cNvSpPr>
          <p:nvPr>
            <p:ph type="title"/>
          </p:nvPr>
        </p:nvSpPr>
        <p:spPr>
          <a:xfrm>
            <a:off x="695326" y="1052736"/>
            <a:ext cx="10801351" cy="469057"/>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680" name="Google Shape;680;p75"/>
          <p:cNvSpPr txBox="1">
            <a:spLocks noGrp="1"/>
          </p:cNvSpPr>
          <p:nvPr>
            <p:ph type="body" idx="2"/>
          </p:nvPr>
        </p:nvSpPr>
        <p:spPr>
          <a:xfrm>
            <a:off x="4400549" y="6524625"/>
            <a:ext cx="3384669"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81" name="Google Shape;681;p75"/>
          <p:cNvSpPr txBox="1">
            <a:spLocks noGrp="1"/>
          </p:cNvSpPr>
          <p:nvPr>
            <p:ph type="body" idx="3"/>
          </p:nvPr>
        </p:nvSpPr>
        <p:spPr>
          <a:xfrm>
            <a:off x="695327" y="1700213"/>
            <a:ext cx="3384550" cy="4615711"/>
          </a:xfrm>
          <a:prstGeom prst="rect">
            <a:avLst/>
          </a:prstGeom>
          <a:solidFill>
            <a:srgbClr val="962A8B"/>
          </a:solidFill>
          <a:ln>
            <a:noFill/>
          </a:ln>
        </p:spPr>
        <p:txBody>
          <a:bodyPr spcFirstLastPara="1" wrap="square" lIns="107975" tIns="107975" rIns="107975" bIns="107975"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82" name="Google Shape;682;p75"/>
          <p:cNvSpPr txBox="1">
            <a:spLocks noGrp="1"/>
          </p:cNvSpPr>
          <p:nvPr>
            <p:ph type="body" idx="4"/>
          </p:nvPr>
        </p:nvSpPr>
        <p:spPr>
          <a:xfrm>
            <a:off x="4387255" y="1692904"/>
            <a:ext cx="3384549" cy="4615712"/>
          </a:xfrm>
          <a:prstGeom prst="rect">
            <a:avLst/>
          </a:prstGeom>
          <a:solidFill>
            <a:srgbClr val="999490"/>
          </a:solidFill>
          <a:ln>
            <a:noFill/>
          </a:ln>
        </p:spPr>
        <p:txBody>
          <a:bodyPr spcFirstLastPara="1" wrap="square" lIns="107975" tIns="107975" rIns="107975" bIns="107975"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83" name="Google Shape;683;p75"/>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Multi-layout 1">
  <p:cSld name="Multi-layout 1">
    <p:spTree>
      <p:nvGrpSpPr>
        <p:cNvPr id="1" name="Shape 684"/>
        <p:cNvGrpSpPr/>
        <p:nvPr/>
      </p:nvGrpSpPr>
      <p:grpSpPr>
        <a:xfrm>
          <a:off x="0" y="0"/>
          <a:ext cx="0" cy="0"/>
          <a:chOff x="0" y="0"/>
          <a:chExt cx="0" cy="0"/>
        </a:xfrm>
      </p:grpSpPr>
      <p:sp>
        <p:nvSpPr>
          <p:cNvPr id="685" name="Google Shape;685;p76"/>
          <p:cNvSpPr txBox="1">
            <a:spLocks noGrp="1"/>
          </p:cNvSpPr>
          <p:nvPr>
            <p:ph type="body" idx="1"/>
          </p:nvPr>
        </p:nvSpPr>
        <p:spPr>
          <a:xfrm>
            <a:off x="694799" y="3593712"/>
            <a:ext cx="5198535" cy="271501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86" name="Google Shape;686;p76"/>
          <p:cNvSpPr txBox="1">
            <a:spLocks noGrp="1"/>
          </p:cNvSpPr>
          <p:nvPr>
            <p:ph type="body" idx="2"/>
          </p:nvPr>
        </p:nvSpPr>
        <p:spPr>
          <a:xfrm>
            <a:off x="6288618" y="2024809"/>
            <a:ext cx="5198401" cy="242789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87" name="Google Shape;687;p76"/>
          <p:cNvSpPr txBox="1">
            <a:spLocks noGrp="1"/>
          </p:cNvSpPr>
          <p:nvPr>
            <p:ph type="body" idx="3"/>
          </p:nvPr>
        </p:nvSpPr>
        <p:spPr>
          <a:xfrm>
            <a:off x="6288618" y="4602157"/>
            <a:ext cx="5198534" cy="170019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88" name="Google Shape;688;p76"/>
          <p:cNvSpPr txBox="1">
            <a:spLocks noGrp="1"/>
          </p:cNvSpPr>
          <p:nvPr>
            <p:ph type="body" idx="4"/>
          </p:nvPr>
        </p:nvSpPr>
        <p:spPr>
          <a:xfrm>
            <a:off x="694800" y="1700808"/>
            <a:ext cx="5198532" cy="174345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89" name="Google Shape;689;p76"/>
          <p:cNvSpPr txBox="1">
            <a:spLocks noGrp="1"/>
          </p:cNvSpPr>
          <p:nvPr>
            <p:ph type="body" idx="5"/>
          </p:nvPr>
        </p:nvSpPr>
        <p:spPr>
          <a:xfrm>
            <a:off x="6288618" y="1700808"/>
            <a:ext cx="5198534" cy="32400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90" name="Google Shape;690;p76"/>
          <p:cNvSpPr txBox="1">
            <a:spLocks noGrp="1"/>
          </p:cNvSpPr>
          <p:nvPr>
            <p:ph type="title"/>
          </p:nvPr>
        </p:nvSpPr>
        <p:spPr>
          <a:xfrm>
            <a:off x="695326" y="1052736"/>
            <a:ext cx="10801351" cy="469057"/>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691" name="Google Shape;691;p76"/>
          <p:cNvSpPr txBox="1">
            <a:spLocks noGrp="1"/>
          </p:cNvSpPr>
          <p:nvPr>
            <p:ph type="body" idx="6"/>
          </p:nvPr>
        </p:nvSpPr>
        <p:spPr>
          <a:xfrm>
            <a:off x="4400549" y="6524625"/>
            <a:ext cx="3384669"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92" name="Google Shape;692;p76"/>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Multi-layout 2">
  <p:cSld name="Multi-layout 2">
    <p:spTree>
      <p:nvGrpSpPr>
        <p:cNvPr id="1" name="Shape 693"/>
        <p:cNvGrpSpPr/>
        <p:nvPr/>
      </p:nvGrpSpPr>
      <p:grpSpPr>
        <a:xfrm>
          <a:off x="0" y="0"/>
          <a:ext cx="0" cy="0"/>
          <a:chOff x="0" y="0"/>
          <a:chExt cx="0" cy="0"/>
        </a:xfrm>
      </p:grpSpPr>
      <p:sp>
        <p:nvSpPr>
          <p:cNvPr id="694" name="Google Shape;694;p77"/>
          <p:cNvSpPr txBox="1">
            <a:spLocks noGrp="1"/>
          </p:cNvSpPr>
          <p:nvPr>
            <p:ph type="body" idx="1"/>
          </p:nvPr>
        </p:nvSpPr>
        <p:spPr>
          <a:xfrm>
            <a:off x="6286500" y="2677684"/>
            <a:ext cx="5219999" cy="1615412"/>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95" name="Google Shape;695;p77"/>
          <p:cNvSpPr txBox="1">
            <a:spLocks noGrp="1"/>
          </p:cNvSpPr>
          <p:nvPr>
            <p:ph type="body" idx="2"/>
          </p:nvPr>
        </p:nvSpPr>
        <p:spPr>
          <a:xfrm>
            <a:off x="6286499" y="4694142"/>
            <a:ext cx="5219998" cy="1615179"/>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96" name="Google Shape;696;p77"/>
          <p:cNvSpPr txBox="1">
            <a:spLocks noGrp="1"/>
          </p:cNvSpPr>
          <p:nvPr>
            <p:ph type="body" idx="3"/>
          </p:nvPr>
        </p:nvSpPr>
        <p:spPr>
          <a:xfrm>
            <a:off x="6286500" y="2279658"/>
            <a:ext cx="5222136" cy="32400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97" name="Google Shape;697;p77"/>
          <p:cNvSpPr txBox="1">
            <a:spLocks noGrp="1"/>
          </p:cNvSpPr>
          <p:nvPr>
            <p:ph type="body" idx="4"/>
          </p:nvPr>
        </p:nvSpPr>
        <p:spPr>
          <a:xfrm>
            <a:off x="6286500" y="4401144"/>
            <a:ext cx="5222136" cy="324001"/>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98" name="Google Shape;698;p77"/>
          <p:cNvSpPr txBox="1">
            <a:spLocks noGrp="1"/>
          </p:cNvSpPr>
          <p:nvPr>
            <p:ph type="body" idx="5"/>
          </p:nvPr>
        </p:nvSpPr>
        <p:spPr>
          <a:xfrm>
            <a:off x="694800" y="2279195"/>
            <a:ext cx="5183717" cy="201390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699" name="Google Shape;699;p77"/>
          <p:cNvSpPr txBox="1">
            <a:spLocks noGrp="1"/>
          </p:cNvSpPr>
          <p:nvPr>
            <p:ph type="body" idx="6"/>
          </p:nvPr>
        </p:nvSpPr>
        <p:spPr>
          <a:xfrm>
            <a:off x="694800" y="4401144"/>
            <a:ext cx="5183717" cy="190817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700" name="Google Shape;700;p77"/>
          <p:cNvSpPr txBox="1">
            <a:spLocks noGrp="1"/>
          </p:cNvSpPr>
          <p:nvPr>
            <p:ph type="title"/>
          </p:nvPr>
        </p:nvSpPr>
        <p:spPr>
          <a:xfrm>
            <a:off x="695326" y="1052736"/>
            <a:ext cx="10801351" cy="469057"/>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701" name="Google Shape;701;p77"/>
          <p:cNvSpPr txBox="1">
            <a:spLocks noGrp="1"/>
          </p:cNvSpPr>
          <p:nvPr>
            <p:ph type="body" idx="7"/>
          </p:nvPr>
        </p:nvSpPr>
        <p:spPr>
          <a:xfrm>
            <a:off x="4400549" y="6524625"/>
            <a:ext cx="3384669"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702" name="Google Shape;702;p77"/>
          <p:cNvSpPr txBox="1">
            <a:spLocks noGrp="1"/>
          </p:cNvSpPr>
          <p:nvPr>
            <p:ph type="body" idx="8"/>
          </p:nvPr>
        </p:nvSpPr>
        <p:spPr>
          <a:xfrm>
            <a:off x="695325" y="1700808"/>
            <a:ext cx="10801350" cy="504826"/>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703" name="Google Shape;703;p77"/>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04"/>
        <p:cNvGrpSpPr/>
        <p:nvPr/>
      </p:nvGrpSpPr>
      <p:grpSpPr>
        <a:xfrm>
          <a:off x="0" y="0"/>
          <a:ext cx="0" cy="0"/>
          <a:chOff x="0" y="0"/>
          <a:chExt cx="0" cy="0"/>
        </a:xfrm>
      </p:grpSpPr>
      <p:sp>
        <p:nvSpPr>
          <p:cNvPr id="705" name="Google Shape;705;p78"/>
          <p:cNvSpPr txBox="1">
            <a:spLocks noGrp="1"/>
          </p:cNvSpPr>
          <p:nvPr>
            <p:ph type="title"/>
          </p:nvPr>
        </p:nvSpPr>
        <p:spPr>
          <a:xfrm>
            <a:off x="695326" y="1052736"/>
            <a:ext cx="10801351" cy="469057"/>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706" name="Google Shape;706;p78"/>
          <p:cNvSpPr txBox="1">
            <a:spLocks noGrp="1"/>
          </p:cNvSpPr>
          <p:nvPr>
            <p:ph type="body" idx="1"/>
          </p:nvPr>
        </p:nvSpPr>
        <p:spPr>
          <a:xfrm>
            <a:off x="4400550" y="6524625"/>
            <a:ext cx="3384668"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chemeClr val="accent1"/>
              </a:buClr>
              <a:buSzPts val="1000"/>
              <a:buFont typeface="Arial"/>
              <a:buNone/>
              <a:defRPr sz="1000" b="1">
                <a:solidFill>
                  <a:schemeClr val="accent1"/>
                </a:solidFill>
              </a:defRPr>
            </a:lvl1pPr>
            <a:lvl2pPr marL="914400" lvl="1" indent="-292100" algn="ctr">
              <a:lnSpc>
                <a:spcPct val="110000"/>
              </a:lnSpc>
              <a:spcBef>
                <a:spcPts val="300"/>
              </a:spcBef>
              <a:spcAft>
                <a:spcPts val="0"/>
              </a:spcAft>
              <a:buClr>
                <a:schemeClr val="accent1"/>
              </a:buClr>
              <a:buSzPts val="1000"/>
              <a:buFont typeface="Arial"/>
              <a:buChar char="•"/>
              <a:defRPr sz="1000" b="1">
                <a:solidFill>
                  <a:schemeClr val="accent1"/>
                </a:solidFill>
              </a:defRPr>
            </a:lvl2pPr>
            <a:lvl3pPr marL="1371600" lvl="2" indent="-292100" algn="ctr">
              <a:lnSpc>
                <a:spcPct val="110000"/>
              </a:lnSpc>
              <a:spcBef>
                <a:spcPts val="300"/>
              </a:spcBef>
              <a:spcAft>
                <a:spcPts val="0"/>
              </a:spcAft>
              <a:buClr>
                <a:schemeClr val="accent1"/>
              </a:buClr>
              <a:buSzPts val="1000"/>
              <a:buFont typeface="Arial"/>
              <a:buChar char="­"/>
              <a:defRPr sz="1000" b="1">
                <a:solidFill>
                  <a:schemeClr val="accent1"/>
                </a:solidFill>
              </a:defRPr>
            </a:lvl3pPr>
            <a:lvl4pPr marL="1828800" lvl="3" indent="-292100" algn="ctr">
              <a:lnSpc>
                <a:spcPct val="110000"/>
              </a:lnSpc>
              <a:spcBef>
                <a:spcPts val="300"/>
              </a:spcBef>
              <a:spcAft>
                <a:spcPts val="0"/>
              </a:spcAft>
              <a:buClr>
                <a:schemeClr val="accent1"/>
              </a:buClr>
              <a:buSzPts val="1000"/>
              <a:buFont typeface="Arial"/>
              <a:buChar char="•"/>
              <a:defRPr sz="1000" b="1">
                <a:solidFill>
                  <a:schemeClr val="accent1"/>
                </a:solidFill>
              </a:defRPr>
            </a:lvl4pPr>
            <a:lvl5pPr marL="2286000" lvl="4" indent="-228600" algn="ctr">
              <a:lnSpc>
                <a:spcPct val="110000"/>
              </a:lnSpc>
              <a:spcBef>
                <a:spcPts val="300"/>
              </a:spcBef>
              <a:spcAft>
                <a:spcPts val="0"/>
              </a:spcAft>
              <a:buClr>
                <a:schemeClr val="accent1"/>
              </a:buClr>
              <a:buSzPts val="1000"/>
              <a:buFont typeface="Arial"/>
              <a:buNone/>
              <a:defRPr sz="1000" b="1">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707" name="Google Shape;707;p78"/>
          <p:cNvSpPr txBox="1">
            <a:spLocks noGrp="1"/>
          </p:cNvSpPr>
          <p:nvPr>
            <p:ph type="sldNum" idx="12"/>
          </p:nvPr>
        </p:nvSpPr>
        <p:spPr>
          <a:xfrm>
            <a:off x="11369599"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Blank Branded">
  <p:cSld name="Blank Branded">
    <p:spTree>
      <p:nvGrpSpPr>
        <p:cNvPr id="1" name="Shape 708"/>
        <p:cNvGrpSpPr/>
        <p:nvPr/>
      </p:nvGrpSpPr>
      <p:grpSpPr>
        <a:xfrm>
          <a:off x="0" y="0"/>
          <a:ext cx="0" cy="0"/>
          <a:chOff x="0" y="0"/>
          <a:chExt cx="0" cy="0"/>
        </a:xfrm>
      </p:grpSpPr>
      <p:sp>
        <p:nvSpPr>
          <p:cNvPr id="709" name="Google Shape;709;p79"/>
          <p:cNvSpPr/>
          <p:nvPr/>
        </p:nvSpPr>
        <p:spPr>
          <a:xfrm>
            <a:off x="1" y="-27385"/>
            <a:ext cx="12192001" cy="1008114"/>
          </a:xfrm>
          <a:prstGeom prst="rect">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710" name="Google Shape;710;p79" descr="Google Shape;394;p38"/>
          <p:cNvPicPr preferRelativeResize="0"/>
          <p:nvPr/>
        </p:nvPicPr>
        <p:blipFill rotWithShape="1">
          <a:blip r:embed="rId2">
            <a:alphaModFix/>
          </a:blip>
          <a:srcRect r="42155"/>
          <a:stretch/>
        </p:blipFill>
        <p:spPr>
          <a:xfrm>
            <a:off x="10271272" y="152895"/>
            <a:ext cx="1237348" cy="324001"/>
          </a:xfrm>
          <a:prstGeom prst="rect">
            <a:avLst/>
          </a:prstGeom>
          <a:noFill/>
          <a:ln>
            <a:noFill/>
          </a:ln>
        </p:spPr>
      </p:pic>
      <p:sp>
        <p:nvSpPr>
          <p:cNvPr id="711" name="Google Shape;711;p79"/>
          <p:cNvSpPr txBox="1">
            <a:spLocks noGrp="1"/>
          </p:cNvSpPr>
          <p:nvPr>
            <p:ph type="sldNum" idx="12"/>
          </p:nvPr>
        </p:nvSpPr>
        <p:spPr>
          <a:xfrm>
            <a:off x="5892800" y="6172200"/>
            <a:ext cx="2844800" cy="3683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712"/>
        <p:cNvGrpSpPr/>
        <p:nvPr/>
      </p:nvGrpSpPr>
      <p:grpSpPr>
        <a:xfrm>
          <a:off x="0" y="0"/>
          <a:ext cx="0" cy="0"/>
          <a:chOff x="0" y="0"/>
          <a:chExt cx="0" cy="0"/>
        </a:xfrm>
      </p:grpSpPr>
      <p:sp>
        <p:nvSpPr>
          <p:cNvPr id="713" name="Google Shape;713;p80"/>
          <p:cNvSpPr txBox="1"/>
          <p:nvPr/>
        </p:nvSpPr>
        <p:spPr>
          <a:xfrm>
            <a:off x="8096809" y="6575289"/>
            <a:ext cx="2391678"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714" name="Google Shape;714;p80"/>
          <p:cNvSpPr txBox="1">
            <a:spLocks noGrp="1"/>
          </p:cNvSpPr>
          <p:nvPr>
            <p:ph type="sldNum" idx="12"/>
          </p:nvPr>
        </p:nvSpPr>
        <p:spPr>
          <a:xfrm>
            <a:off x="5604439" y="4273253"/>
            <a:ext cx="186662" cy="171928"/>
          </a:xfrm>
          <a:prstGeom prst="rect">
            <a:avLst/>
          </a:prstGeom>
          <a:noFill/>
          <a:ln>
            <a:noFill/>
          </a:ln>
        </p:spPr>
        <p:txBody>
          <a:bodyPr spcFirstLastPara="1" wrap="square" lIns="30450" tIns="30450" rIns="30450" bIns="3045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Title 2">
  <p:cSld name="Title 2 2">
    <p:spTree>
      <p:nvGrpSpPr>
        <p:cNvPr id="1" name="Shape 715"/>
        <p:cNvGrpSpPr/>
        <p:nvPr/>
      </p:nvGrpSpPr>
      <p:grpSpPr>
        <a:xfrm>
          <a:off x="0" y="0"/>
          <a:ext cx="0" cy="0"/>
          <a:chOff x="0" y="0"/>
          <a:chExt cx="0" cy="0"/>
        </a:xfrm>
      </p:grpSpPr>
      <p:sp>
        <p:nvSpPr>
          <p:cNvPr id="716" name="Google Shape;716;p81"/>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717" name="Google Shape;717;p81"/>
          <p:cNvSpPr/>
          <p:nvPr/>
        </p:nvSpPr>
        <p:spPr>
          <a:xfrm>
            <a:off x="0" y="0"/>
            <a:ext cx="12192000" cy="6858000"/>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18" name="Google Shape;718;p81"/>
          <p:cNvSpPr txBox="1">
            <a:spLocks noGrp="1"/>
          </p:cNvSpPr>
          <p:nvPr>
            <p:ph type="title"/>
          </p:nvPr>
        </p:nvSpPr>
        <p:spPr>
          <a:xfrm>
            <a:off x="695325" y="1143405"/>
            <a:ext cx="10738247" cy="1296146"/>
          </a:xfrm>
          <a:prstGeom prst="rect">
            <a:avLst/>
          </a:prstGeom>
          <a:noFill/>
          <a:ln>
            <a:noFill/>
          </a:ln>
        </p:spPr>
        <p:txBody>
          <a:bodyPr spcFirstLastPara="1" wrap="square" lIns="0" tIns="0" rIns="0" bIns="0" anchor="b" anchorCtr="0">
            <a:normAutofit/>
          </a:bodyPr>
          <a:lstStyle>
            <a:lvl1pPr lvl="0" algn="l">
              <a:lnSpc>
                <a:spcPct val="119047"/>
              </a:lnSpc>
              <a:spcBef>
                <a:spcPts val="0"/>
              </a:spcBef>
              <a:spcAft>
                <a:spcPts val="0"/>
              </a:spcAft>
              <a:buClr>
                <a:srgbClr val="FFFFFF"/>
              </a:buClr>
              <a:buSzPts val="4200"/>
              <a:buFont typeface="Arial"/>
              <a:buNone/>
              <a:defRPr sz="42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719" name="Google Shape;719;p81"/>
          <p:cNvSpPr txBox="1">
            <a:spLocks noGrp="1"/>
          </p:cNvSpPr>
          <p:nvPr>
            <p:ph type="body" idx="1"/>
          </p:nvPr>
        </p:nvSpPr>
        <p:spPr>
          <a:xfrm>
            <a:off x="695298" y="2553953"/>
            <a:ext cx="10747200" cy="2675252"/>
          </a:xfrm>
          <a:prstGeom prst="rect">
            <a:avLst/>
          </a:prstGeom>
          <a:noFill/>
          <a:ln>
            <a:noFill/>
          </a:ln>
        </p:spPr>
        <p:txBody>
          <a:bodyPr spcFirstLastPara="1" wrap="square" lIns="0" tIns="0" rIns="0" bIns="0" anchor="t" anchorCtr="0">
            <a:normAutofit/>
          </a:bodyPr>
          <a:lstStyle>
            <a:lvl1pPr marL="457200" lvl="0" indent="-228600" algn="l">
              <a:lnSpc>
                <a:spcPct val="118518"/>
              </a:lnSpc>
              <a:spcBef>
                <a:spcPts val="300"/>
              </a:spcBef>
              <a:spcAft>
                <a:spcPts val="0"/>
              </a:spcAft>
              <a:buClr>
                <a:srgbClr val="FFFFFF"/>
              </a:buClr>
              <a:buSzPts val="2700"/>
              <a:buFont typeface="Arial"/>
              <a:buNone/>
              <a:defRPr sz="2700">
                <a:solidFill>
                  <a:srgbClr val="FFFFFF"/>
                </a:solidFill>
              </a:defRPr>
            </a:lvl1pPr>
            <a:lvl2pPr marL="914400" lvl="1" indent="-400050" algn="l">
              <a:lnSpc>
                <a:spcPct val="118518"/>
              </a:lnSpc>
              <a:spcBef>
                <a:spcPts val="300"/>
              </a:spcBef>
              <a:spcAft>
                <a:spcPts val="0"/>
              </a:spcAft>
              <a:buClr>
                <a:srgbClr val="FFFFFF"/>
              </a:buClr>
              <a:buSzPts val="2700"/>
              <a:buFont typeface="Arial"/>
              <a:buChar char="•"/>
              <a:defRPr sz="2700">
                <a:solidFill>
                  <a:srgbClr val="FFFFFF"/>
                </a:solidFill>
              </a:defRPr>
            </a:lvl2pPr>
            <a:lvl3pPr marL="1371600" lvl="2" indent="-400050" algn="l">
              <a:lnSpc>
                <a:spcPct val="118518"/>
              </a:lnSpc>
              <a:spcBef>
                <a:spcPts val="300"/>
              </a:spcBef>
              <a:spcAft>
                <a:spcPts val="0"/>
              </a:spcAft>
              <a:buClr>
                <a:srgbClr val="FFFFFF"/>
              </a:buClr>
              <a:buSzPts val="2700"/>
              <a:buFont typeface="Arial"/>
              <a:buChar char="­"/>
              <a:defRPr sz="2700">
                <a:solidFill>
                  <a:srgbClr val="FFFFFF"/>
                </a:solidFill>
              </a:defRPr>
            </a:lvl3pPr>
            <a:lvl4pPr marL="1828800" lvl="3" indent="-400050" algn="l">
              <a:lnSpc>
                <a:spcPct val="118518"/>
              </a:lnSpc>
              <a:spcBef>
                <a:spcPts val="300"/>
              </a:spcBef>
              <a:spcAft>
                <a:spcPts val="0"/>
              </a:spcAft>
              <a:buClr>
                <a:srgbClr val="FFFFFF"/>
              </a:buClr>
              <a:buSzPts val="2700"/>
              <a:buFont typeface="Arial"/>
              <a:buChar char="•"/>
              <a:defRPr sz="2700">
                <a:solidFill>
                  <a:srgbClr val="FFFFFF"/>
                </a:solidFill>
              </a:defRPr>
            </a:lvl4pPr>
            <a:lvl5pPr marL="2286000" lvl="4" indent="-228600" algn="l">
              <a:lnSpc>
                <a:spcPct val="118518"/>
              </a:lnSpc>
              <a:spcBef>
                <a:spcPts val="300"/>
              </a:spcBef>
              <a:spcAft>
                <a:spcPts val="0"/>
              </a:spcAft>
              <a:buClr>
                <a:srgbClr val="FFFFFF"/>
              </a:buClr>
              <a:buSzPts val="2700"/>
              <a:buFont typeface="Arial"/>
              <a:buNone/>
              <a:defRPr sz="27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720" name="Google Shape;720;p81"/>
          <p:cNvSpPr/>
          <p:nvPr/>
        </p:nvSpPr>
        <p:spPr>
          <a:xfrm>
            <a:off x="-1" y="4076698"/>
            <a:ext cx="2555878" cy="2781303"/>
          </a:xfrm>
          <a:custGeom>
            <a:avLst/>
            <a:gdLst/>
            <a:ahLst/>
            <a:cxnLst/>
            <a:rect l="l" t="t" r="r" b="b"/>
            <a:pathLst>
              <a:path w="21600" h="21600" extrusionOk="0">
                <a:moveTo>
                  <a:pt x="0" y="21600"/>
                </a:moveTo>
                <a:lnTo>
                  <a:pt x="0" y="0"/>
                </a:lnTo>
                <a:cubicBezTo>
                  <a:pt x="1341" y="13002"/>
                  <a:pt x="13390" y="19506"/>
                  <a:pt x="21600" y="21600"/>
                </a:cubicBez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21" name="Google Shape;721;p81"/>
          <p:cNvSpPr/>
          <p:nvPr/>
        </p:nvSpPr>
        <p:spPr>
          <a:xfrm>
            <a:off x="9921974" y="5581293"/>
            <a:ext cx="2270664" cy="1275849"/>
          </a:xfrm>
          <a:custGeom>
            <a:avLst/>
            <a:gdLst/>
            <a:ahLst/>
            <a:cxnLst/>
            <a:rect l="l" t="t" r="r" b="b"/>
            <a:pathLst>
              <a:path w="21600" h="20827" extrusionOk="0">
                <a:moveTo>
                  <a:pt x="21588" y="20827"/>
                </a:moveTo>
                <a:cubicBezTo>
                  <a:pt x="19286" y="20266"/>
                  <a:pt x="17057" y="18603"/>
                  <a:pt x="14816" y="17376"/>
                </a:cubicBezTo>
                <a:cubicBezTo>
                  <a:pt x="12332" y="16025"/>
                  <a:pt x="9934" y="14133"/>
                  <a:pt x="7402" y="13197"/>
                </a:cubicBezTo>
                <a:cubicBezTo>
                  <a:pt x="3743" y="11867"/>
                  <a:pt x="2762" y="12615"/>
                  <a:pt x="0" y="16628"/>
                </a:cubicBezTo>
                <a:cubicBezTo>
                  <a:pt x="545" y="15505"/>
                  <a:pt x="6590" y="5381"/>
                  <a:pt x="9631" y="2657"/>
                </a:cubicBezTo>
                <a:cubicBezTo>
                  <a:pt x="13144" y="-482"/>
                  <a:pt x="16718" y="-773"/>
                  <a:pt x="20437" y="1431"/>
                </a:cubicBezTo>
                <a:cubicBezTo>
                  <a:pt x="20825" y="1659"/>
                  <a:pt x="21212" y="1888"/>
                  <a:pt x="21600" y="2117"/>
                </a:cubicBezTo>
                <a:lnTo>
                  <a:pt x="21588" y="2082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722" name="Google Shape;722;p81" descr="Google Shape;420;p42"/>
          <p:cNvPicPr preferRelativeResize="0"/>
          <p:nvPr/>
        </p:nvPicPr>
        <p:blipFill rotWithShape="1">
          <a:blip r:embed="rId2">
            <a:alphaModFix/>
          </a:blip>
          <a:srcRect/>
          <a:stretch/>
        </p:blipFill>
        <p:spPr>
          <a:xfrm>
            <a:off x="695325" y="207631"/>
            <a:ext cx="3204000" cy="472464"/>
          </a:xfrm>
          <a:prstGeom prst="rect">
            <a:avLst/>
          </a:prstGeom>
          <a:noFill/>
          <a:ln>
            <a:noFill/>
          </a:ln>
        </p:spPr>
      </p:pic>
      <p:sp>
        <p:nvSpPr>
          <p:cNvPr id="723" name="Google Shape;723;p81"/>
          <p:cNvSpPr txBox="1">
            <a:spLocks noGrp="1"/>
          </p:cNvSpPr>
          <p:nvPr>
            <p:ph type="sldNum" idx="12"/>
          </p:nvPr>
        </p:nvSpPr>
        <p:spPr>
          <a:xfrm>
            <a:off x="8610600"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3">
  <p:cSld name="Title 3">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9"/>
          <p:cNvSpPr txBox="1">
            <a:spLocks noGrp="1"/>
          </p:cNvSpPr>
          <p:nvPr>
            <p:ph type="title"/>
          </p:nvPr>
        </p:nvSpPr>
        <p:spPr>
          <a:xfrm>
            <a:off x="695325" y="1143405"/>
            <a:ext cx="10728647" cy="1296144"/>
          </a:xfrm>
          <a:prstGeom prst="rect">
            <a:avLst/>
          </a:prstGeom>
          <a:noFill/>
          <a:ln>
            <a:noFill/>
          </a:ln>
        </p:spPr>
        <p:txBody>
          <a:bodyPr spcFirstLastPara="1" wrap="square" lIns="0" tIns="0" rIns="0" bIns="0" anchor="b" anchorCtr="0">
            <a:noAutofit/>
          </a:bodyPr>
          <a:lstStyle>
            <a:lvl1pPr lvl="0" algn="l">
              <a:lnSpc>
                <a:spcPct val="12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9"/>
          <p:cNvSpPr txBox="1">
            <a:spLocks noGrp="1"/>
          </p:cNvSpPr>
          <p:nvPr>
            <p:ph type="body" idx="1"/>
          </p:nvPr>
        </p:nvSpPr>
        <p:spPr>
          <a:xfrm>
            <a:off x="695306" y="2553954"/>
            <a:ext cx="10737592" cy="2675249"/>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300"/>
              </a:spcBef>
              <a:spcAft>
                <a:spcPts val="0"/>
              </a:spcAft>
              <a:buSzPts val="2700"/>
              <a:buNone/>
              <a:defRPr sz="2700">
                <a:solidFill>
                  <a:schemeClr val="l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9"/>
          <p:cNvSpPr/>
          <p:nvPr/>
        </p:nvSpPr>
        <p:spPr>
          <a:xfrm>
            <a:off x="2" y="0"/>
            <a:ext cx="12191999" cy="928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6" name="Google Shape;76;p9"/>
          <p:cNvPicPr preferRelativeResize="0"/>
          <p:nvPr/>
        </p:nvPicPr>
        <p:blipFill rotWithShape="1">
          <a:blip r:embed="rId3">
            <a:alphaModFix/>
          </a:blip>
          <a:srcRect/>
          <a:stretch/>
        </p:blipFill>
        <p:spPr>
          <a:xfrm>
            <a:off x="704849" y="234886"/>
            <a:ext cx="2988000" cy="452585"/>
          </a:xfrm>
          <a:prstGeom prst="rect">
            <a:avLst/>
          </a:prstGeom>
          <a:noFill/>
          <a:ln>
            <a:noFill/>
          </a:ln>
        </p:spPr>
      </p:pic>
      <p:sp>
        <p:nvSpPr>
          <p:cNvPr id="77" name="Google Shape;77;p9"/>
          <p:cNvSpPr txBox="1"/>
          <p:nvPr/>
        </p:nvSpPr>
        <p:spPr>
          <a:xfrm>
            <a:off x="1" y="-1586050"/>
            <a:ext cx="7632171" cy="1384995"/>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400">
                <a:solidFill>
                  <a:schemeClr val="lt1"/>
                </a:solidFill>
                <a:latin typeface="Arial"/>
                <a:ea typeface="Arial"/>
                <a:cs typeface="Arial"/>
                <a:sym typeface="Arial"/>
              </a:rPr>
              <a:t>For this slide design, you can choose your own image </a:t>
            </a:r>
            <a:br>
              <a:rPr lang="zh-CN" sz="1400">
                <a:solidFill>
                  <a:schemeClr val="lt1"/>
                </a:solidFill>
                <a:latin typeface="Arial"/>
                <a:ea typeface="Arial"/>
                <a:cs typeface="Arial"/>
                <a:sym typeface="Arial"/>
              </a:rPr>
            </a:br>
            <a:r>
              <a:rPr lang="zh-CN" sz="1400">
                <a:solidFill>
                  <a:schemeClr val="lt1"/>
                </a:solidFill>
                <a:latin typeface="Arial"/>
                <a:ea typeface="Arial"/>
                <a:cs typeface="Arial"/>
                <a:sym typeface="Arial"/>
              </a:rPr>
              <a:t>by right-clicking somewhere on the slide, not in a content placeholder.</a:t>
            </a:r>
            <a:endParaRPr/>
          </a:p>
          <a:p>
            <a:pPr marL="0" marR="0" lvl="0" indent="0" algn="l" rtl="0">
              <a:spcBef>
                <a:spcPts val="0"/>
              </a:spcBef>
              <a:spcAft>
                <a:spcPts val="0"/>
              </a:spcAft>
              <a:buNone/>
            </a:pPr>
            <a:r>
              <a:rPr lang="zh-CN" sz="1400">
                <a:solidFill>
                  <a:schemeClr val="lt1"/>
                </a:solidFill>
                <a:latin typeface="Arial"/>
                <a:ea typeface="Arial"/>
                <a:cs typeface="Arial"/>
                <a:sym typeface="Arial"/>
              </a:rPr>
              <a:t>‘Format Background</a:t>
            </a:r>
            <a:endParaRPr/>
          </a:p>
          <a:p>
            <a:pPr marL="0" marR="0" lvl="0" indent="0" algn="l" rtl="0">
              <a:spcBef>
                <a:spcPts val="0"/>
              </a:spcBef>
              <a:spcAft>
                <a:spcPts val="0"/>
              </a:spcAft>
              <a:buNone/>
            </a:pPr>
            <a:r>
              <a:rPr lang="zh-CN" sz="1400">
                <a:solidFill>
                  <a:schemeClr val="lt1"/>
                </a:solidFill>
                <a:latin typeface="Arial"/>
                <a:ea typeface="Arial"/>
                <a:cs typeface="Arial"/>
                <a:sym typeface="Arial"/>
              </a:rPr>
              <a:t>Under the ‘Fill’ menu, ‘Picture’ is already selected</a:t>
            </a:r>
            <a:endParaRPr/>
          </a:p>
          <a:p>
            <a:pPr marL="0" marR="0" lvl="0" indent="0" algn="l" rtl="0">
              <a:spcBef>
                <a:spcPts val="0"/>
              </a:spcBef>
              <a:spcAft>
                <a:spcPts val="0"/>
              </a:spcAft>
              <a:buNone/>
            </a:pPr>
            <a:r>
              <a:rPr lang="zh-CN" sz="1400">
                <a:solidFill>
                  <a:schemeClr val="lt1"/>
                </a:solidFill>
                <a:latin typeface="Arial"/>
                <a:ea typeface="Arial"/>
                <a:cs typeface="Arial"/>
                <a:sym typeface="Arial"/>
              </a:rPr>
              <a:t>Go to the ‘File’ button and select another image</a:t>
            </a:r>
            <a:endParaRPr/>
          </a:p>
          <a:p>
            <a:pPr marL="0" marR="0" lvl="0" indent="0" algn="l" rtl="0">
              <a:spcBef>
                <a:spcPts val="0"/>
              </a:spcBef>
              <a:spcAft>
                <a:spcPts val="0"/>
              </a:spcAft>
              <a:buNone/>
            </a:pPr>
            <a:r>
              <a:rPr lang="zh-CN" sz="1400">
                <a:solidFill>
                  <a:schemeClr val="lt1"/>
                </a:solidFill>
                <a:latin typeface="Arial"/>
                <a:ea typeface="Arial"/>
                <a:cs typeface="Arial"/>
                <a:sym typeface="Arial"/>
              </a:rPr>
              <a:t>Change text colour as necessary to suit the image</a:t>
            </a:r>
            <a:endParaRPr sz="1400">
              <a:solidFill>
                <a:schemeClr val="lt1"/>
              </a:solidFill>
              <a:latin typeface="Arial"/>
              <a:ea typeface="Arial"/>
              <a:cs typeface="Arial"/>
              <a:sym typeface="Arial"/>
            </a:endParaRPr>
          </a:p>
        </p:txBody>
      </p:sp>
      <p:sp>
        <p:nvSpPr>
          <p:cNvPr id="78" name="Google Shape;78;p9"/>
          <p:cNvSpPr/>
          <p:nvPr/>
        </p:nvSpPr>
        <p:spPr>
          <a:xfrm>
            <a:off x="1" y="4076700"/>
            <a:ext cx="2555875" cy="2781300"/>
          </a:xfrm>
          <a:custGeom>
            <a:avLst/>
            <a:gdLst/>
            <a:ahLst/>
            <a:cxnLst/>
            <a:rect l="l" t="t" r="r" b="b"/>
            <a:pathLst>
              <a:path w="2555875" h="2781300" extrusionOk="0">
                <a:moveTo>
                  <a:pt x="0" y="2781300"/>
                </a:moveTo>
                <a:lnTo>
                  <a:pt x="0" y="0"/>
                </a:lnTo>
                <a:cubicBezTo>
                  <a:pt x="158687" y="1674158"/>
                  <a:pt x="1584388" y="2511611"/>
                  <a:pt x="2555875" y="2781300"/>
                </a:cubicBezTo>
                <a:lnTo>
                  <a:pt x="0" y="27813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 name="Google Shape;79;p9"/>
          <p:cNvSpPr/>
          <p:nvPr/>
        </p:nvSpPr>
        <p:spPr>
          <a:xfrm>
            <a:off x="9912424" y="5571759"/>
            <a:ext cx="2279576" cy="1286241"/>
          </a:xfrm>
          <a:custGeom>
            <a:avLst/>
            <a:gdLst/>
            <a:ahLst/>
            <a:cxnLst/>
            <a:rect l="l" t="t" r="r" b="b"/>
            <a:pathLst>
              <a:path w="1704975" h="962025" extrusionOk="0">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Title 3">
  <p:cSld name="Title 3 2">
    <p:bg>
      <p:bgPr>
        <a:blipFill>
          <a:blip r:embed="rId2">
            <a:alphaModFix/>
          </a:blip>
          <a:stretch>
            <a:fillRect/>
          </a:stretch>
        </a:blipFill>
        <a:effectLst/>
      </p:bgPr>
    </p:bg>
    <p:spTree>
      <p:nvGrpSpPr>
        <p:cNvPr id="1" name="Shape 724"/>
        <p:cNvGrpSpPr/>
        <p:nvPr/>
      </p:nvGrpSpPr>
      <p:grpSpPr>
        <a:xfrm>
          <a:off x="0" y="0"/>
          <a:ext cx="0" cy="0"/>
          <a:chOff x="0" y="0"/>
          <a:chExt cx="0" cy="0"/>
        </a:xfrm>
      </p:grpSpPr>
      <p:sp>
        <p:nvSpPr>
          <p:cNvPr id="725" name="Google Shape;725;p82"/>
          <p:cNvSpPr txBox="1">
            <a:spLocks noGrp="1"/>
          </p:cNvSpPr>
          <p:nvPr>
            <p:ph type="title"/>
          </p:nvPr>
        </p:nvSpPr>
        <p:spPr>
          <a:xfrm>
            <a:off x="695325" y="1143405"/>
            <a:ext cx="10728647" cy="1296146"/>
          </a:xfrm>
          <a:prstGeom prst="rect">
            <a:avLst/>
          </a:prstGeom>
          <a:noFill/>
          <a:ln>
            <a:noFill/>
          </a:ln>
        </p:spPr>
        <p:txBody>
          <a:bodyPr spcFirstLastPara="1" wrap="square" lIns="0" tIns="0" rIns="0" bIns="0" anchor="b" anchorCtr="0">
            <a:normAutofit/>
          </a:bodyPr>
          <a:lstStyle>
            <a:lvl1pPr lvl="0" algn="l">
              <a:lnSpc>
                <a:spcPct val="119047"/>
              </a:lnSpc>
              <a:spcBef>
                <a:spcPts val="0"/>
              </a:spcBef>
              <a:spcAft>
                <a:spcPts val="0"/>
              </a:spcAft>
              <a:buClr>
                <a:srgbClr val="FFFFFF"/>
              </a:buClr>
              <a:buSzPts val="4200"/>
              <a:buFont typeface="Arial"/>
              <a:buNone/>
              <a:defRPr sz="42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726" name="Google Shape;726;p82"/>
          <p:cNvSpPr txBox="1">
            <a:spLocks noGrp="1"/>
          </p:cNvSpPr>
          <p:nvPr>
            <p:ph type="body" idx="1"/>
          </p:nvPr>
        </p:nvSpPr>
        <p:spPr>
          <a:xfrm>
            <a:off x="695306" y="2553953"/>
            <a:ext cx="10737592" cy="2675252"/>
          </a:xfrm>
          <a:prstGeom prst="rect">
            <a:avLst/>
          </a:prstGeom>
          <a:noFill/>
          <a:ln>
            <a:noFill/>
          </a:ln>
        </p:spPr>
        <p:txBody>
          <a:bodyPr spcFirstLastPara="1" wrap="square" lIns="0" tIns="0" rIns="0" bIns="0" anchor="t" anchorCtr="0">
            <a:normAutofit/>
          </a:bodyPr>
          <a:lstStyle>
            <a:lvl1pPr marL="457200" lvl="0" indent="-228600" algn="l">
              <a:lnSpc>
                <a:spcPct val="118518"/>
              </a:lnSpc>
              <a:spcBef>
                <a:spcPts val="300"/>
              </a:spcBef>
              <a:spcAft>
                <a:spcPts val="0"/>
              </a:spcAft>
              <a:buClr>
                <a:srgbClr val="FFFFFF"/>
              </a:buClr>
              <a:buSzPts val="2700"/>
              <a:buFont typeface="Arial"/>
              <a:buNone/>
              <a:defRPr sz="2700">
                <a:solidFill>
                  <a:srgbClr val="FFFFFF"/>
                </a:solidFill>
              </a:defRPr>
            </a:lvl1pPr>
            <a:lvl2pPr marL="914400" lvl="1" indent="-400050" algn="l">
              <a:lnSpc>
                <a:spcPct val="118518"/>
              </a:lnSpc>
              <a:spcBef>
                <a:spcPts val="300"/>
              </a:spcBef>
              <a:spcAft>
                <a:spcPts val="0"/>
              </a:spcAft>
              <a:buClr>
                <a:srgbClr val="FFFFFF"/>
              </a:buClr>
              <a:buSzPts val="2700"/>
              <a:buFont typeface="Arial"/>
              <a:buChar char="•"/>
              <a:defRPr sz="2700">
                <a:solidFill>
                  <a:srgbClr val="FFFFFF"/>
                </a:solidFill>
              </a:defRPr>
            </a:lvl2pPr>
            <a:lvl3pPr marL="1371600" lvl="2" indent="-400050" algn="l">
              <a:lnSpc>
                <a:spcPct val="118518"/>
              </a:lnSpc>
              <a:spcBef>
                <a:spcPts val="300"/>
              </a:spcBef>
              <a:spcAft>
                <a:spcPts val="0"/>
              </a:spcAft>
              <a:buClr>
                <a:srgbClr val="FFFFFF"/>
              </a:buClr>
              <a:buSzPts val="2700"/>
              <a:buFont typeface="Arial"/>
              <a:buChar char="­"/>
              <a:defRPr sz="2700">
                <a:solidFill>
                  <a:srgbClr val="FFFFFF"/>
                </a:solidFill>
              </a:defRPr>
            </a:lvl3pPr>
            <a:lvl4pPr marL="1828800" lvl="3" indent="-400050" algn="l">
              <a:lnSpc>
                <a:spcPct val="118518"/>
              </a:lnSpc>
              <a:spcBef>
                <a:spcPts val="300"/>
              </a:spcBef>
              <a:spcAft>
                <a:spcPts val="0"/>
              </a:spcAft>
              <a:buClr>
                <a:srgbClr val="FFFFFF"/>
              </a:buClr>
              <a:buSzPts val="2700"/>
              <a:buFont typeface="Arial"/>
              <a:buChar char="•"/>
              <a:defRPr sz="2700">
                <a:solidFill>
                  <a:srgbClr val="FFFFFF"/>
                </a:solidFill>
              </a:defRPr>
            </a:lvl4pPr>
            <a:lvl5pPr marL="2286000" lvl="4" indent="-228600" algn="l">
              <a:lnSpc>
                <a:spcPct val="118518"/>
              </a:lnSpc>
              <a:spcBef>
                <a:spcPts val="300"/>
              </a:spcBef>
              <a:spcAft>
                <a:spcPts val="0"/>
              </a:spcAft>
              <a:buClr>
                <a:srgbClr val="FFFFFF"/>
              </a:buClr>
              <a:buSzPts val="2700"/>
              <a:buFont typeface="Arial"/>
              <a:buNone/>
              <a:defRPr sz="27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727" name="Google Shape;727;p82"/>
          <p:cNvSpPr/>
          <p:nvPr/>
        </p:nvSpPr>
        <p:spPr>
          <a:xfrm>
            <a:off x="-1" y="0"/>
            <a:ext cx="12192005" cy="928800"/>
          </a:xfrm>
          <a:prstGeom prst="rect">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728" name="Google Shape;728;p82" descr="Google Shape;426;p43"/>
          <p:cNvPicPr preferRelativeResize="0"/>
          <p:nvPr/>
        </p:nvPicPr>
        <p:blipFill rotWithShape="1">
          <a:blip r:embed="rId3">
            <a:alphaModFix/>
          </a:blip>
          <a:srcRect/>
          <a:stretch/>
        </p:blipFill>
        <p:spPr>
          <a:xfrm>
            <a:off x="704848" y="234886"/>
            <a:ext cx="2988001" cy="452586"/>
          </a:xfrm>
          <a:prstGeom prst="rect">
            <a:avLst/>
          </a:prstGeom>
          <a:noFill/>
          <a:ln>
            <a:noFill/>
          </a:ln>
        </p:spPr>
      </p:pic>
      <p:sp>
        <p:nvSpPr>
          <p:cNvPr id="729" name="Google Shape;729;p82"/>
          <p:cNvSpPr txBox="1"/>
          <p:nvPr/>
        </p:nvSpPr>
        <p:spPr>
          <a:xfrm>
            <a:off x="0" y="-1586051"/>
            <a:ext cx="7632173" cy="1304784"/>
          </a:xfrm>
          <a:prstGeom prst="rect">
            <a:avLst/>
          </a:prstGeom>
          <a:solidFill>
            <a:schemeClr val="accent1"/>
          </a:solid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 this slide design, you can choose your own image </a:t>
            </a:r>
            <a:br>
              <a:rPr lang="zh-CN" sz="1400" b="0" i="0" u="none" strike="noStrike" cap="none">
                <a:solidFill>
                  <a:srgbClr val="FFFFFF"/>
                </a:solidFill>
                <a:latin typeface="Arial"/>
                <a:ea typeface="Arial"/>
                <a:cs typeface="Arial"/>
                <a:sym typeface="Arial"/>
              </a:rPr>
            </a:br>
            <a:r>
              <a:rPr lang="zh-CN" sz="1400" b="0" i="0" u="none" strike="noStrike" cap="none">
                <a:solidFill>
                  <a:srgbClr val="FFFFFF"/>
                </a:solidFill>
                <a:latin typeface="Arial"/>
                <a:ea typeface="Arial"/>
                <a:cs typeface="Arial"/>
                <a:sym typeface="Arial"/>
              </a:rPr>
              <a:t>by right-clicking somewhere on the slide, not in a content placeholder.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‘Format Background</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Under the ‘Fill’ menu, ‘Picture’ is already selected</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Go to the ‘File’ button and select another image</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Change text colour as necessary to suit the image</a:t>
            </a:r>
            <a:endParaRPr/>
          </a:p>
        </p:txBody>
      </p:sp>
      <p:sp>
        <p:nvSpPr>
          <p:cNvPr id="730" name="Google Shape;730;p82"/>
          <p:cNvSpPr/>
          <p:nvPr/>
        </p:nvSpPr>
        <p:spPr>
          <a:xfrm>
            <a:off x="-1" y="4076698"/>
            <a:ext cx="2555878" cy="2781303"/>
          </a:xfrm>
          <a:custGeom>
            <a:avLst/>
            <a:gdLst/>
            <a:ahLst/>
            <a:cxnLst/>
            <a:rect l="l" t="t" r="r" b="b"/>
            <a:pathLst>
              <a:path w="21600" h="21600" extrusionOk="0">
                <a:moveTo>
                  <a:pt x="0" y="21600"/>
                </a:moveTo>
                <a:lnTo>
                  <a:pt x="0" y="0"/>
                </a:lnTo>
                <a:cubicBezTo>
                  <a:pt x="1341" y="13002"/>
                  <a:pt x="13390" y="19506"/>
                  <a:pt x="21600" y="21600"/>
                </a:cubicBez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31" name="Google Shape;731;p82"/>
          <p:cNvSpPr/>
          <p:nvPr/>
        </p:nvSpPr>
        <p:spPr>
          <a:xfrm>
            <a:off x="9921974" y="5581293"/>
            <a:ext cx="2270664" cy="1275849"/>
          </a:xfrm>
          <a:custGeom>
            <a:avLst/>
            <a:gdLst/>
            <a:ahLst/>
            <a:cxnLst/>
            <a:rect l="l" t="t" r="r" b="b"/>
            <a:pathLst>
              <a:path w="21600" h="20827" extrusionOk="0">
                <a:moveTo>
                  <a:pt x="21588" y="20827"/>
                </a:moveTo>
                <a:cubicBezTo>
                  <a:pt x="19286" y="20266"/>
                  <a:pt x="17057" y="18603"/>
                  <a:pt x="14816" y="17376"/>
                </a:cubicBezTo>
                <a:cubicBezTo>
                  <a:pt x="12332" y="16025"/>
                  <a:pt x="9934" y="14133"/>
                  <a:pt x="7402" y="13197"/>
                </a:cubicBezTo>
                <a:cubicBezTo>
                  <a:pt x="3743" y="11867"/>
                  <a:pt x="2762" y="12615"/>
                  <a:pt x="0" y="16628"/>
                </a:cubicBezTo>
                <a:cubicBezTo>
                  <a:pt x="545" y="15505"/>
                  <a:pt x="6590" y="5381"/>
                  <a:pt x="9631" y="2657"/>
                </a:cubicBezTo>
                <a:cubicBezTo>
                  <a:pt x="13144" y="-482"/>
                  <a:pt x="16718" y="-773"/>
                  <a:pt x="20437" y="1431"/>
                </a:cubicBezTo>
                <a:cubicBezTo>
                  <a:pt x="20825" y="1659"/>
                  <a:pt x="21212" y="1888"/>
                  <a:pt x="21600" y="2117"/>
                </a:cubicBezTo>
                <a:lnTo>
                  <a:pt x="21588" y="2082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2" name="Google Shape;732;p82"/>
          <p:cNvSpPr txBox="1">
            <a:spLocks noGrp="1"/>
          </p:cNvSpPr>
          <p:nvPr>
            <p:ph type="sldNum" idx="12"/>
          </p:nvPr>
        </p:nvSpPr>
        <p:spPr>
          <a:xfrm>
            <a:off x="8610600"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Section Divider">
  <p:cSld name="Section Divider 3">
    <p:spTree>
      <p:nvGrpSpPr>
        <p:cNvPr id="1" name="Shape 733"/>
        <p:cNvGrpSpPr/>
        <p:nvPr/>
      </p:nvGrpSpPr>
      <p:grpSpPr>
        <a:xfrm>
          <a:off x="0" y="0"/>
          <a:ext cx="0" cy="0"/>
          <a:chOff x="0" y="0"/>
          <a:chExt cx="0" cy="0"/>
        </a:xfrm>
      </p:grpSpPr>
      <p:sp>
        <p:nvSpPr>
          <p:cNvPr id="734" name="Google Shape;734;p83"/>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735" name="Google Shape;735;p83"/>
          <p:cNvSpPr/>
          <p:nvPr/>
        </p:nvSpPr>
        <p:spPr>
          <a:xfrm>
            <a:off x="0" y="0"/>
            <a:ext cx="12192000" cy="6858000"/>
          </a:xfrm>
          <a:prstGeom prst="rect">
            <a:avLst/>
          </a:prstGeom>
          <a:gradFill>
            <a:gsLst>
              <a:gs pos="0">
                <a:schemeClr val="accent1"/>
              </a:gs>
              <a:gs pos="75000">
                <a:schemeClr val="accent1"/>
              </a:gs>
              <a:gs pos="100000">
                <a:srgbClr val="962A8B"/>
              </a:gs>
            </a:gsLst>
            <a:lin ang="108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736" name="Google Shape;736;p83" descr="Google Shape;434;p44"/>
          <p:cNvPicPr preferRelativeResize="0"/>
          <p:nvPr/>
        </p:nvPicPr>
        <p:blipFill rotWithShape="1">
          <a:blip r:embed="rId2">
            <a:alphaModFix/>
          </a:blip>
          <a:srcRect/>
          <a:stretch/>
        </p:blipFill>
        <p:spPr>
          <a:xfrm>
            <a:off x="8309692" y="275998"/>
            <a:ext cx="3204000" cy="472466"/>
          </a:xfrm>
          <a:prstGeom prst="rect">
            <a:avLst/>
          </a:prstGeom>
          <a:noFill/>
          <a:ln>
            <a:noFill/>
          </a:ln>
        </p:spPr>
      </p:pic>
      <p:sp>
        <p:nvSpPr>
          <p:cNvPr id="737" name="Google Shape;737;p83"/>
          <p:cNvSpPr txBox="1">
            <a:spLocks noGrp="1"/>
          </p:cNvSpPr>
          <p:nvPr>
            <p:ph type="title"/>
          </p:nvPr>
        </p:nvSpPr>
        <p:spPr>
          <a:xfrm>
            <a:off x="695326" y="1700808"/>
            <a:ext cx="10768680" cy="1224141"/>
          </a:xfrm>
          <a:prstGeom prst="rect">
            <a:avLst/>
          </a:prstGeom>
          <a:noFill/>
          <a:ln>
            <a:noFill/>
          </a:ln>
        </p:spPr>
        <p:txBody>
          <a:bodyPr spcFirstLastPara="1" wrap="square" lIns="0" tIns="0" rIns="0" bIns="0" anchor="b" anchorCtr="0">
            <a:normAutofit/>
          </a:bodyPr>
          <a:lstStyle>
            <a:lvl1pPr lvl="0" algn="l">
              <a:lnSpc>
                <a:spcPct val="119047"/>
              </a:lnSpc>
              <a:spcBef>
                <a:spcPts val="0"/>
              </a:spcBef>
              <a:spcAft>
                <a:spcPts val="0"/>
              </a:spcAft>
              <a:buClr>
                <a:srgbClr val="FFFFFF"/>
              </a:buClr>
              <a:buSzPts val="4200"/>
              <a:buFont typeface="Arial"/>
              <a:buNone/>
              <a:defRPr sz="42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738" name="Google Shape;738;p83"/>
          <p:cNvSpPr txBox="1">
            <a:spLocks noGrp="1"/>
          </p:cNvSpPr>
          <p:nvPr>
            <p:ph type="body" idx="1"/>
          </p:nvPr>
        </p:nvSpPr>
        <p:spPr>
          <a:xfrm>
            <a:off x="695326" y="3113744"/>
            <a:ext cx="10768680" cy="2043454"/>
          </a:xfrm>
          <a:prstGeom prst="rect">
            <a:avLst/>
          </a:prstGeom>
          <a:noFill/>
          <a:ln>
            <a:noFill/>
          </a:ln>
        </p:spPr>
        <p:txBody>
          <a:bodyPr spcFirstLastPara="1" wrap="square" lIns="0" tIns="0" rIns="0" bIns="0" anchor="t" anchorCtr="0">
            <a:normAutofit/>
          </a:bodyPr>
          <a:lstStyle>
            <a:lvl1pPr marL="457200" lvl="0" indent="-228600" algn="l">
              <a:lnSpc>
                <a:spcPct val="118518"/>
              </a:lnSpc>
              <a:spcBef>
                <a:spcPts val="300"/>
              </a:spcBef>
              <a:spcAft>
                <a:spcPts val="0"/>
              </a:spcAft>
              <a:buClr>
                <a:srgbClr val="FFFFFF"/>
              </a:buClr>
              <a:buSzPts val="2700"/>
              <a:buFont typeface="Arial"/>
              <a:buNone/>
              <a:defRPr sz="2700">
                <a:solidFill>
                  <a:srgbClr val="FFFFFF"/>
                </a:solidFill>
              </a:defRPr>
            </a:lvl1pPr>
            <a:lvl2pPr marL="914400" lvl="1" indent="-400050" algn="l">
              <a:lnSpc>
                <a:spcPct val="118518"/>
              </a:lnSpc>
              <a:spcBef>
                <a:spcPts val="300"/>
              </a:spcBef>
              <a:spcAft>
                <a:spcPts val="0"/>
              </a:spcAft>
              <a:buClr>
                <a:srgbClr val="FFFFFF"/>
              </a:buClr>
              <a:buSzPts val="2700"/>
              <a:buFont typeface="Arial"/>
              <a:buChar char="•"/>
              <a:defRPr sz="2700">
                <a:solidFill>
                  <a:srgbClr val="FFFFFF"/>
                </a:solidFill>
              </a:defRPr>
            </a:lvl2pPr>
            <a:lvl3pPr marL="1371600" lvl="2" indent="-400050" algn="l">
              <a:lnSpc>
                <a:spcPct val="118518"/>
              </a:lnSpc>
              <a:spcBef>
                <a:spcPts val="300"/>
              </a:spcBef>
              <a:spcAft>
                <a:spcPts val="0"/>
              </a:spcAft>
              <a:buClr>
                <a:srgbClr val="FFFFFF"/>
              </a:buClr>
              <a:buSzPts val="2700"/>
              <a:buFont typeface="Arial"/>
              <a:buChar char="­"/>
              <a:defRPr sz="2700">
                <a:solidFill>
                  <a:srgbClr val="FFFFFF"/>
                </a:solidFill>
              </a:defRPr>
            </a:lvl3pPr>
            <a:lvl4pPr marL="1828800" lvl="3" indent="-400050" algn="l">
              <a:lnSpc>
                <a:spcPct val="118518"/>
              </a:lnSpc>
              <a:spcBef>
                <a:spcPts val="300"/>
              </a:spcBef>
              <a:spcAft>
                <a:spcPts val="0"/>
              </a:spcAft>
              <a:buClr>
                <a:srgbClr val="FFFFFF"/>
              </a:buClr>
              <a:buSzPts val="2700"/>
              <a:buFont typeface="Arial"/>
              <a:buChar char="•"/>
              <a:defRPr sz="2700">
                <a:solidFill>
                  <a:srgbClr val="FFFFFF"/>
                </a:solidFill>
              </a:defRPr>
            </a:lvl4pPr>
            <a:lvl5pPr marL="2286000" lvl="4" indent="-228600" algn="l">
              <a:lnSpc>
                <a:spcPct val="118518"/>
              </a:lnSpc>
              <a:spcBef>
                <a:spcPts val="300"/>
              </a:spcBef>
              <a:spcAft>
                <a:spcPts val="0"/>
              </a:spcAft>
              <a:buClr>
                <a:srgbClr val="FFFFFF"/>
              </a:buClr>
              <a:buSzPts val="2700"/>
              <a:buFont typeface="Arial"/>
              <a:buNone/>
              <a:defRPr sz="27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739" name="Google Shape;739;p83"/>
          <p:cNvSpPr/>
          <p:nvPr/>
        </p:nvSpPr>
        <p:spPr>
          <a:xfrm>
            <a:off x="-1" y="4076698"/>
            <a:ext cx="2555878" cy="2781303"/>
          </a:xfrm>
          <a:custGeom>
            <a:avLst/>
            <a:gdLst/>
            <a:ahLst/>
            <a:cxnLst/>
            <a:rect l="l" t="t" r="r" b="b"/>
            <a:pathLst>
              <a:path w="21600" h="21600" extrusionOk="0">
                <a:moveTo>
                  <a:pt x="0" y="21600"/>
                </a:moveTo>
                <a:lnTo>
                  <a:pt x="0" y="0"/>
                </a:lnTo>
                <a:cubicBezTo>
                  <a:pt x="1341" y="13002"/>
                  <a:pt x="13390" y="19506"/>
                  <a:pt x="21600" y="21600"/>
                </a:cubicBez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40" name="Google Shape;740;p83"/>
          <p:cNvSpPr/>
          <p:nvPr/>
        </p:nvSpPr>
        <p:spPr>
          <a:xfrm>
            <a:off x="9921974" y="5581293"/>
            <a:ext cx="2270664" cy="1275849"/>
          </a:xfrm>
          <a:custGeom>
            <a:avLst/>
            <a:gdLst/>
            <a:ahLst/>
            <a:cxnLst/>
            <a:rect l="l" t="t" r="r" b="b"/>
            <a:pathLst>
              <a:path w="21600" h="20827" extrusionOk="0">
                <a:moveTo>
                  <a:pt x="21588" y="20827"/>
                </a:moveTo>
                <a:cubicBezTo>
                  <a:pt x="19286" y="20266"/>
                  <a:pt x="17057" y="18603"/>
                  <a:pt x="14816" y="17376"/>
                </a:cubicBezTo>
                <a:cubicBezTo>
                  <a:pt x="12332" y="16025"/>
                  <a:pt x="9934" y="14133"/>
                  <a:pt x="7402" y="13197"/>
                </a:cubicBezTo>
                <a:cubicBezTo>
                  <a:pt x="3743" y="11867"/>
                  <a:pt x="2762" y="12615"/>
                  <a:pt x="0" y="16628"/>
                </a:cubicBezTo>
                <a:cubicBezTo>
                  <a:pt x="545" y="15505"/>
                  <a:pt x="6590" y="5381"/>
                  <a:pt x="9631" y="2657"/>
                </a:cubicBezTo>
                <a:cubicBezTo>
                  <a:pt x="13144" y="-482"/>
                  <a:pt x="16718" y="-773"/>
                  <a:pt x="20437" y="1431"/>
                </a:cubicBezTo>
                <a:cubicBezTo>
                  <a:pt x="20825" y="1659"/>
                  <a:pt x="21212" y="1888"/>
                  <a:pt x="21600" y="2117"/>
                </a:cubicBezTo>
                <a:lnTo>
                  <a:pt x="21588" y="2082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1" name="Google Shape;741;p83"/>
          <p:cNvSpPr txBox="1">
            <a:spLocks noGrp="1"/>
          </p:cNvSpPr>
          <p:nvPr>
            <p:ph type="sldNum" idx="12"/>
          </p:nvPr>
        </p:nvSpPr>
        <p:spPr>
          <a:xfrm>
            <a:off x="8610600"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Section Divider (Editable)">
  <p:cSld name="Section Divider (Editable) 2">
    <p:bg>
      <p:bgPr>
        <a:solidFill>
          <a:schemeClr val="accent3"/>
        </a:solidFill>
        <a:effectLst/>
      </p:bgPr>
    </p:bg>
    <p:spTree>
      <p:nvGrpSpPr>
        <p:cNvPr id="1" name="Shape 742"/>
        <p:cNvGrpSpPr/>
        <p:nvPr/>
      </p:nvGrpSpPr>
      <p:grpSpPr>
        <a:xfrm>
          <a:off x="0" y="0"/>
          <a:ext cx="0" cy="0"/>
          <a:chOff x="0" y="0"/>
          <a:chExt cx="0" cy="0"/>
        </a:xfrm>
      </p:grpSpPr>
      <p:sp>
        <p:nvSpPr>
          <p:cNvPr id="743" name="Google Shape;743;p84"/>
          <p:cNvSpPr txBox="1">
            <a:spLocks noGrp="1"/>
          </p:cNvSpPr>
          <p:nvPr>
            <p:ph type="title"/>
          </p:nvPr>
        </p:nvSpPr>
        <p:spPr>
          <a:xfrm>
            <a:off x="695326" y="1700808"/>
            <a:ext cx="10768680" cy="1224141"/>
          </a:xfrm>
          <a:prstGeom prst="rect">
            <a:avLst/>
          </a:prstGeom>
          <a:noFill/>
          <a:ln>
            <a:noFill/>
          </a:ln>
        </p:spPr>
        <p:txBody>
          <a:bodyPr spcFirstLastPara="1" wrap="square" lIns="0" tIns="0" rIns="0" bIns="0" anchor="b" anchorCtr="0">
            <a:normAutofit/>
          </a:bodyPr>
          <a:lstStyle>
            <a:lvl1pPr lvl="0" algn="l">
              <a:lnSpc>
                <a:spcPct val="119047"/>
              </a:lnSpc>
              <a:spcBef>
                <a:spcPts val="0"/>
              </a:spcBef>
              <a:spcAft>
                <a:spcPts val="0"/>
              </a:spcAft>
              <a:buClr>
                <a:srgbClr val="FFFFFF"/>
              </a:buClr>
              <a:buSzPts val="4200"/>
              <a:buFont typeface="Arial"/>
              <a:buNone/>
              <a:defRPr sz="4200">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744" name="Google Shape;744;p84"/>
          <p:cNvSpPr txBox="1">
            <a:spLocks noGrp="1"/>
          </p:cNvSpPr>
          <p:nvPr>
            <p:ph type="body" idx="1"/>
          </p:nvPr>
        </p:nvSpPr>
        <p:spPr>
          <a:xfrm>
            <a:off x="695326" y="3113744"/>
            <a:ext cx="10768680" cy="2043454"/>
          </a:xfrm>
          <a:prstGeom prst="rect">
            <a:avLst/>
          </a:prstGeom>
          <a:noFill/>
          <a:ln>
            <a:noFill/>
          </a:ln>
        </p:spPr>
        <p:txBody>
          <a:bodyPr spcFirstLastPara="1" wrap="square" lIns="0" tIns="0" rIns="0" bIns="0" anchor="t" anchorCtr="0">
            <a:normAutofit/>
          </a:bodyPr>
          <a:lstStyle>
            <a:lvl1pPr marL="457200" lvl="0" indent="-228600" algn="l">
              <a:lnSpc>
                <a:spcPct val="118518"/>
              </a:lnSpc>
              <a:spcBef>
                <a:spcPts val="300"/>
              </a:spcBef>
              <a:spcAft>
                <a:spcPts val="0"/>
              </a:spcAft>
              <a:buClr>
                <a:srgbClr val="FFFFFF"/>
              </a:buClr>
              <a:buSzPts val="2700"/>
              <a:buFont typeface="Arial"/>
              <a:buNone/>
              <a:defRPr sz="2700">
                <a:solidFill>
                  <a:srgbClr val="FFFFFF"/>
                </a:solidFill>
              </a:defRPr>
            </a:lvl1pPr>
            <a:lvl2pPr marL="914400" lvl="1" indent="-400050" algn="l">
              <a:lnSpc>
                <a:spcPct val="118518"/>
              </a:lnSpc>
              <a:spcBef>
                <a:spcPts val="300"/>
              </a:spcBef>
              <a:spcAft>
                <a:spcPts val="0"/>
              </a:spcAft>
              <a:buClr>
                <a:srgbClr val="FFFFFF"/>
              </a:buClr>
              <a:buSzPts val="2700"/>
              <a:buFont typeface="Arial"/>
              <a:buChar char="•"/>
              <a:defRPr sz="2700">
                <a:solidFill>
                  <a:srgbClr val="FFFFFF"/>
                </a:solidFill>
              </a:defRPr>
            </a:lvl2pPr>
            <a:lvl3pPr marL="1371600" lvl="2" indent="-400050" algn="l">
              <a:lnSpc>
                <a:spcPct val="118518"/>
              </a:lnSpc>
              <a:spcBef>
                <a:spcPts val="300"/>
              </a:spcBef>
              <a:spcAft>
                <a:spcPts val="0"/>
              </a:spcAft>
              <a:buClr>
                <a:srgbClr val="FFFFFF"/>
              </a:buClr>
              <a:buSzPts val="2700"/>
              <a:buFont typeface="Arial"/>
              <a:buChar char="­"/>
              <a:defRPr sz="2700">
                <a:solidFill>
                  <a:srgbClr val="FFFFFF"/>
                </a:solidFill>
              </a:defRPr>
            </a:lvl3pPr>
            <a:lvl4pPr marL="1828800" lvl="3" indent="-400050" algn="l">
              <a:lnSpc>
                <a:spcPct val="118518"/>
              </a:lnSpc>
              <a:spcBef>
                <a:spcPts val="300"/>
              </a:spcBef>
              <a:spcAft>
                <a:spcPts val="0"/>
              </a:spcAft>
              <a:buClr>
                <a:srgbClr val="FFFFFF"/>
              </a:buClr>
              <a:buSzPts val="2700"/>
              <a:buFont typeface="Arial"/>
              <a:buChar char="•"/>
              <a:defRPr sz="2700">
                <a:solidFill>
                  <a:srgbClr val="FFFFFF"/>
                </a:solidFill>
              </a:defRPr>
            </a:lvl4pPr>
            <a:lvl5pPr marL="2286000" lvl="4" indent="-228600" algn="l">
              <a:lnSpc>
                <a:spcPct val="118518"/>
              </a:lnSpc>
              <a:spcBef>
                <a:spcPts val="300"/>
              </a:spcBef>
              <a:spcAft>
                <a:spcPts val="0"/>
              </a:spcAft>
              <a:buClr>
                <a:srgbClr val="FFFFFF"/>
              </a:buClr>
              <a:buSzPts val="2700"/>
              <a:buFont typeface="Arial"/>
              <a:buNone/>
              <a:defRPr sz="2700">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745" name="Google Shape;745;p84"/>
          <p:cNvSpPr txBox="1"/>
          <p:nvPr/>
        </p:nvSpPr>
        <p:spPr>
          <a:xfrm>
            <a:off x="0" y="-1053499"/>
            <a:ext cx="7632173" cy="898384"/>
          </a:xfrm>
          <a:prstGeom prst="rect">
            <a:avLst/>
          </a:prstGeom>
          <a:solidFill>
            <a:schemeClr val="accent1"/>
          </a:solid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 this slide design, you can change the background colour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by right-clicking somewhere on the slide, not in a content placeholder.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‘Format Background</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Under the ‘Fill’ menu, ‘change ‘Solid fill’ to a colour from the palette</a:t>
            </a:r>
            <a:endParaRPr/>
          </a:p>
        </p:txBody>
      </p:sp>
      <p:pic>
        <p:nvPicPr>
          <p:cNvPr id="746" name="Google Shape;746;p84" descr="Google Shape;444;p45"/>
          <p:cNvPicPr preferRelativeResize="0"/>
          <p:nvPr/>
        </p:nvPicPr>
        <p:blipFill rotWithShape="1">
          <a:blip r:embed="rId2">
            <a:alphaModFix/>
          </a:blip>
          <a:srcRect/>
          <a:stretch/>
        </p:blipFill>
        <p:spPr>
          <a:xfrm>
            <a:off x="8309692" y="275998"/>
            <a:ext cx="3204000" cy="472466"/>
          </a:xfrm>
          <a:prstGeom prst="rect">
            <a:avLst/>
          </a:prstGeom>
          <a:noFill/>
          <a:ln>
            <a:noFill/>
          </a:ln>
        </p:spPr>
      </p:pic>
      <p:sp>
        <p:nvSpPr>
          <p:cNvPr id="747" name="Google Shape;747;p84"/>
          <p:cNvSpPr txBox="1">
            <a:spLocks noGrp="1"/>
          </p:cNvSpPr>
          <p:nvPr>
            <p:ph type="sldNum" idx="12"/>
          </p:nvPr>
        </p:nvSpPr>
        <p:spPr>
          <a:xfrm>
            <a:off x="8610600" y="629285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matchingName="Section Divider 2">
  <p:cSld name="Section Divider 2 2">
    <p:spTree>
      <p:nvGrpSpPr>
        <p:cNvPr id="1" name="Shape 748"/>
        <p:cNvGrpSpPr/>
        <p:nvPr/>
      </p:nvGrpSpPr>
      <p:grpSpPr>
        <a:xfrm>
          <a:off x="0" y="0"/>
          <a:ext cx="0" cy="0"/>
          <a:chOff x="0" y="0"/>
          <a:chExt cx="0" cy="0"/>
        </a:xfrm>
      </p:grpSpPr>
      <p:sp>
        <p:nvSpPr>
          <p:cNvPr id="749" name="Google Shape;749;p85"/>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750" name="Google Shape;750;p85"/>
          <p:cNvSpPr/>
          <p:nvPr/>
        </p:nvSpPr>
        <p:spPr>
          <a:xfrm>
            <a:off x="0" y="4076698"/>
            <a:ext cx="3407838" cy="2781303"/>
          </a:xfrm>
          <a:custGeom>
            <a:avLst/>
            <a:gdLst/>
            <a:ahLst/>
            <a:cxnLst/>
            <a:rect l="l" t="t" r="r" b="b"/>
            <a:pathLst>
              <a:path w="21600" h="21600" extrusionOk="0">
                <a:moveTo>
                  <a:pt x="0" y="21600"/>
                </a:moveTo>
                <a:lnTo>
                  <a:pt x="0" y="0"/>
                </a:lnTo>
                <a:cubicBezTo>
                  <a:pt x="1341" y="13002"/>
                  <a:pt x="13390" y="19506"/>
                  <a:pt x="21600" y="21600"/>
                </a:cubicBez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751" name="Google Shape;751;p85"/>
          <p:cNvGrpSpPr/>
          <p:nvPr/>
        </p:nvGrpSpPr>
        <p:grpSpPr>
          <a:xfrm>
            <a:off x="9192247" y="5584171"/>
            <a:ext cx="2999423" cy="1273834"/>
            <a:chOff x="-1" y="-36"/>
            <a:chExt cx="2999421" cy="1273833"/>
          </a:xfrm>
        </p:grpSpPr>
        <p:sp>
          <p:nvSpPr>
            <p:cNvPr id="752" name="Google Shape;752;p85"/>
            <p:cNvSpPr/>
            <p:nvPr/>
          </p:nvSpPr>
          <p:spPr>
            <a:xfrm>
              <a:off x="-1" y="-36"/>
              <a:ext cx="2999421" cy="1273833"/>
            </a:xfrm>
            <a:custGeom>
              <a:avLst/>
              <a:gdLst/>
              <a:ahLst/>
              <a:cxnLst/>
              <a:rect l="l" t="t" r="r" b="b"/>
              <a:pathLst>
                <a:path w="21600" h="17549" extrusionOk="0">
                  <a:moveTo>
                    <a:pt x="0" y="13597"/>
                  </a:moveTo>
                  <a:cubicBezTo>
                    <a:pt x="6626" y="4938"/>
                    <a:pt x="11416" y="-4051"/>
                    <a:pt x="21600" y="1946"/>
                  </a:cubicBezTo>
                  <a:lnTo>
                    <a:pt x="21600" y="17549"/>
                  </a:lnTo>
                  <a:cubicBezTo>
                    <a:pt x="16925" y="16808"/>
                    <a:pt x="5478" y="7586"/>
                    <a:pt x="0" y="13597"/>
                  </a:cubicBez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53" name="Google Shape;753;p85"/>
            <p:cNvSpPr txBox="1"/>
            <p:nvPr/>
          </p:nvSpPr>
          <p:spPr>
            <a:xfrm>
              <a:off x="45719" y="461547"/>
              <a:ext cx="2907980" cy="350622"/>
            </a:xfrm>
            <a:prstGeom prst="rect">
              <a:avLst/>
            </a:prstGeom>
            <a:noFill/>
            <a:ln>
              <a:noFill/>
            </a:ln>
          </p:spPr>
          <p:txBody>
            <a:bodyPr spcFirstLastPara="1" wrap="square" lIns="45675" tIns="45675" rIns="45675" bIns="45675"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rgbClr val="000000"/>
                  </a:solidFill>
                  <a:latin typeface="Arial"/>
                  <a:ea typeface="Arial"/>
                  <a:cs typeface="Arial"/>
                  <a:sym typeface="Arial"/>
                </a:rPr>
                <a:t> </a:t>
              </a:r>
              <a:endParaRPr/>
            </a:p>
          </p:txBody>
        </p:sp>
      </p:grpSp>
      <p:sp>
        <p:nvSpPr>
          <p:cNvPr id="754" name="Google Shape;754;p85"/>
          <p:cNvSpPr txBox="1">
            <a:spLocks noGrp="1"/>
          </p:cNvSpPr>
          <p:nvPr>
            <p:ph type="title"/>
          </p:nvPr>
        </p:nvSpPr>
        <p:spPr>
          <a:xfrm>
            <a:off x="695326" y="1700808"/>
            <a:ext cx="10768680" cy="1224141"/>
          </a:xfrm>
          <a:prstGeom prst="rect">
            <a:avLst/>
          </a:prstGeom>
          <a:noFill/>
          <a:ln>
            <a:noFill/>
          </a:ln>
        </p:spPr>
        <p:txBody>
          <a:bodyPr spcFirstLastPara="1" wrap="square" lIns="0" tIns="0" rIns="0" bIns="0" anchor="b" anchorCtr="0">
            <a:normAutofit/>
          </a:bodyPr>
          <a:lstStyle>
            <a:lvl1pPr lvl="0" algn="l">
              <a:lnSpc>
                <a:spcPct val="119047"/>
              </a:lnSpc>
              <a:spcBef>
                <a:spcPts val="0"/>
              </a:spcBef>
              <a:spcAft>
                <a:spcPts val="0"/>
              </a:spcAft>
              <a:buClr>
                <a:schemeClr val="accent1"/>
              </a:buClr>
              <a:buSzPts val="4200"/>
              <a:buFont typeface="Arial"/>
              <a:buNone/>
              <a:defRPr sz="4200"/>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755" name="Google Shape;755;p85"/>
          <p:cNvSpPr txBox="1">
            <a:spLocks noGrp="1"/>
          </p:cNvSpPr>
          <p:nvPr>
            <p:ph type="body" idx="1"/>
          </p:nvPr>
        </p:nvSpPr>
        <p:spPr>
          <a:xfrm>
            <a:off x="695326" y="3113744"/>
            <a:ext cx="10768680" cy="2043454"/>
          </a:xfrm>
          <a:prstGeom prst="rect">
            <a:avLst/>
          </a:prstGeom>
          <a:noFill/>
          <a:ln>
            <a:noFill/>
          </a:ln>
        </p:spPr>
        <p:txBody>
          <a:bodyPr spcFirstLastPara="1" wrap="square" lIns="0" tIns="0" rIns="0" bIns="0" anchor="t" anchorCtr="0">
            <a:normAutofit/>
          </a:bodyPr>
          <a:lstStyle>
            <a:lvl1pPr marL="457200" lvl="0" indent="-228600" algn="l">
              <a:lnSpc>
                <a:spcPct val="118518"/>
              </a:lnSpc>
              <a:spcBef>
                <a:spcPts val="300"/>
              </a:spcBef>
              <a:spcAft>
                <a:spcPts val="0"/>
              </a:spcAft>
              <a:buClr>
                <a:schemeClr val="accent1"/>
              </a:buClr>
              <a:buSzPts val="2700"/>
              <a:buFont typeface="Arial"/>
              <a:buNone/>
              <a:defRPr sz="2700">
                <a:solidFill>
                  <a:schemeClr val="accent1"/>
                </a:solidFill>
              </a:defRPr>
            </a:lvl1pPr>
            <a:lvl2pPr marL="914400" lvl="1" indent="-400050" algn="l">
              <a:lnSpc>
                <a:spcPct val="118518"/>
              </a:lnSpc>
              <a:spcBef>
                <a:spcPts val="300"/>
              </a:spcBef>
              <a:spcAft>
                <a:spcPts val="0"/>
              </a:spcAft>
              <a:buClr>
                <a:schemeClr val="accent1"/>
              </a:buClr>
              <a:buSzPts val="2700"/>
              <a:buFont typeface="Arial"/>
              <a:buChar char="•"/>
              <a:defRPr sz="2700">
                <a:solidFill>
                  <a:schemeClr val="accent1"/>
                </a:solidFill>
              </a:defRPr>
            </a:lvl2pPr>
            <a:lvl3pPr marL="1371600" lvl="2" indent="-400050" algn="l">
              <a:lnSpc>
                <a:spcPct val="118518"/>
              </a:lnSpc>
              <a:spcBef>
                <a:spcPts val="300"/>
              </a:spcBef>
              <a:spcAft>
                <a:spcPts val="0"/>
              </a:spcAft>
              <a:buClr>
                <a:schemeClr val="accent1"/>
              </a:buClr>
              <a:buSzPts val="2700"/>
              <a:buFont typeface="Arial"/>
              <a:buChar char="­"/>
              <a:defRPr sz="2700">
                <a:solidFill>
                  <a:schemeClr val="accent1"/>
                </a:solidFill>
              </a:defRPr>
            </a:lvl3pPr>
            <a:lvl4pPr marL="1828800" lvl="3" indent="-400050" algn="l">
              <a:lnSpc>
                <a:spcPct val="118518"/>
              </a:lnSpc>
              <a:spcBef>
                <a:spcPts val="300"/>
              </a:spcBef>
              <a:spcAft>
                <a:spcPts val="0"/>
              </a:spcAft>
              <a:buClr>
                <a:schemeClr val="accent1"/>
              </a:buClr>
              <a:buSzPts val="2700"/>
              <a:buFont typeface="Arial"/>
              <a:buChar char="•"/>
              <a:defRPr sz="2700">
                <a:solidFill>
                  <a:schemeClr val="accent1"/>
                </a:solidFill>
              </a:defRPr>
            </a:lvl4pPr>
            <a:lvl5pPr marL="2286000" lvl="4" indent="-228600" algn="l">
              <a:lnSpc>
                <a:spcPct val="118518"/>
              </a:lnSpc>
              <a:spcBef>
                <a:spcPts val="300"/>
              </a:spcBef>
              <a:spcAft>
                <a:spcPts val="0"/>
              </a:spcAft>
              <a:buClr>
                <a:schemeClr val="accent1"/>
              </a:buClr>
              <a:buSzPts val="2700"/>
              <a:buFont typeface="Arial"/>
              <a:buNone/>
              <a:defRPr sz="2700">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756" name="Google Shape;756;p85"/>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757" name="Google Shape;757;p85" descr="Google Shape;455;p46"/>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758" name="Google Shape;758;p85"/>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2">
    <p:spTree>
      <p:nvGrpSpPr>
        <p:cNvPr id="1" name="Shape 759"/>
        <p:cNvGrpSpPr/>
        <p:nvPr/>
      </p:nvGrpSpPr>
      <p:grpSpPr>
        <a:xfrm>
          <a:off x="0" y="0"/>
          <a:ext cx="0" cy="0"/>
          <a:chOff x="0" y="0"/>
          <a:chExt cx="0" cy="0"/>
        </a:xfrm>
      </p:grpSpPr>
      <p:sp>
        <p:nvSpPr>
          <p:cNvPr id="760" name="Google Shape;760;p86"/>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761" name="Google Shape;761;p86" descr="Google Shape;459;p47"/>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762" name="Google Shape;762;p86"/>
          <p:cNvSpPr txBox="1">
            <a:spLocks noGrp="1"/>
          </p:cNvSpPr>
          <p:nvPr>
            <p:ph type="title"/>
          </p:nvPr>
        </p:nvSpPr>
        <p:spPr>
          <a:xfrm>
            <a:off x="695326" y="1052736"/>
            <a:ext cx="10801351" cy="46905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763" name="Google Shape;763;p86"/>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matchingName="Two Content">
  <p:cSld name="Two Content 2">
    <p:spTree>
      <p:nvGrpSpPr>
        <p:cNvPr id="1" name="Shape 764"/>
        <p:cNvGrpSpPr/>
        <p:nvPr/>
      </p:nvGrpSpPr>
      <p:grpSpPr>
        <a:xfrm>
          <a:off x="0" y="0"/>
          <a:ext cx="0" cy="0"/>
          <a:chOff x="0" y="0"/>
          <a:chExt cx="0" cy="0"/>
        </a:xfrm>
      </p:grpSpPr>
      <p:sp>
        <p:nvSpPr>
          <p:cNvPr id="765" name="Google Shape;765;p87"/>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766" name="Google Shape;766;p87"/>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67" name="Google Shape;767;p87"/>
          <p:cNvSpPr txBox="1">
            <a:spLocks noGrp="1"/>
          </p:cNvSpPr>
          <p:nvPr>
            <p:ph type="body" idx="1"/>
          </p:nvPr>
        </p:nvSpPr>
        <p:spPr>
          <a:xfrm>
            <a:off x="695325" y="1700213"/>
            <a:ext cx="5218859"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768" name="Google Shape;768;p87"/>
          <p:cNvSpPr txBox="1">
            <a:spLocks noGrp="1"/>
          </p:cNvSpPr>
          <p:nvPr>
            <p:ph type="title"/>
          </p:nvPr>
        </p:nvSpPr>
        <p:spPr>
          <a:xfrm>
            <a:off x="695326" y="1052736"/>
            <a:ext cx="10801351" cy="46905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769" name="Google Shape;769;p87"/>
          <p:cNvSpPr txBox="1">
            <a:spLocks noGrp="1"/>
          </p:cNvSpPr>
          <p:nvPr>
            <p:ph type="body" idx="2"/>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pic>
        <p:nvPicPr>
          <p:cNvPr id="770" name="Google Shape;770;p87" descr="Google Shape;468;p48"/>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771" name="Google Shape;771;p87"/>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Title, Subtitle &amp; Content">
  <p:cSld name="Title, Subtitle &amp; Content 2">
    <p:spTree>
      <p:nvGrpSpPr>
        <p:cNvPr id="1" name="Shape 772"/>
        <p:cNvGrpSpPr/>
        <p:nvPr/>
      </p:nvGrpSpPr>
      <p:grpSpPr>
        <a:xfrm>
          <a:off x="0" y="0"/>
          <a:ext cx="0" cy="0"/>
          <a:chOff x="0" y="0"/>
          <a:chExt cx="0" cy="0"/>
        </a:xfrm>
      </p:grpSpPr>
      <p:sp>
        <p:nvSpPr>
          <p:cNvPr id="773" name="Google Shape;773;p88"/>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774" name="Google Shape;774;p88"/>
          <p:cNvSpPr txBox="1">
            <a:spLocks noGrp="1"/>
          </p:cNvSpPr>
          <p:nvPr>
            <p:ph type="body" idx="1"/>
          </p:nvPr>
        </p:nvSpPr>
        <p:spPr>
          <a:xfrm>
            <a:off x="695326" y="2276872"/>
            <a:ext cx="10801351" cy="403185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775" name="Google Shape;775;p88"/>
          <p:cNvSpPr txBox="1">
            <a:spLocks noGrp="1"/>
          </p:cNvSpPr>
          <p:nvPr>
            <p:ph type="body" idx="2"/>
          </p:nvPr>
        </p:nvSpPr>
        <p:spPr>
          <a:xfrm>
            <a:off x="695325" y="1700807"/>
            <a:ext cx="10801350" cy="504829"/>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776" name="Google Shape;776;p88"/>
          <p:cNvSpPr txBox="1">
            <a:spLocks noGrp="1"/>
          </p:cNvSpPr>
          <p:nvPr>
            <p:ph type="body" idx="3"/>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777" name="Google Shape;777;p88"/>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778" name="Google Shape;778;p88" descr="Google Shape;476;p49"/>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779" name="Google Shape;779;p88"/>
          <p:cNvSpPr txBox="1">
            <a:spLocks noGrp="1"/>
          </p:cNvSpPr>
          <p:nvPr>
            <p:ph type="title"/>
          </p:nvPr>
        </p:nvSpPr>
        <p:spPr>
          <a:xfrm>
            <a:off x="695326" y="1052736"/>
            <a:ext cx="10801351" cy="46905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780" name="Google Shape;780;p88"/>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matchingName="Title, Subtitle, 2 Graphs">
  <p:cSld name="Title, Subtitle, 2 Graphs 2">
    <p:spTree>
      <p:nvGrpSpPr>
        <p:cNvPr id="1" name="Shape 781"/>
        <p:cNvGrpSpPr/>
        <p:nvPr/>
      </p:nvGrpSpPr>
      <p:grpSpPr>
        <a:xfrm>
          <a:off x="0" y="0"/>
          <a:ext cx="0" cy="0"/>
          <a:chOff x="0" y="0"/>
          <a:chExt cx="0" cy="0"/>
        </a:xfrm>
      </p:grpSpPr>
      <p:sp>
        <p:nvSpPr>
          <p:cNvPr id="782" name="Google Shape;782;p89"/>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783" name="Google Shape;783;p89"/>
          <p:cNvSpPr txBox="1">
            <a:spLocks noGrp="1"/>
          </p:cNvSpPr>
          <p:nvPr>
            <p:ph type="body" idx="1"/>
          </p:nvPr>
        </p:nvSpPr>
        <p:spPr>
          <a:xfrm>
            <a:off x="695326" y="2279550"/>
            <a:ext cx="5220000" cy="36000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Clr>
                <a:schemeClr val="accent1"/>
              </a:buClr>
              <a:buSzPts val="1200"/>
              <a:buFont typeface="Arial"/>
              <a:buNone/>
              <a:defRPr sz="1200">
                <a:solidFill>
                  <a:schemeClr val="accent1"/>
                </a:solidFill>
              </a:defRPr>
            </a:lvl1pPr>
            <a:lvl2pPr marL="914400" lvl="1" indent="-304800" algn="l">
              <a:lnSpc>
                <a:spcPct val="100000"/>
              </a:lnSpc>
              <a:spcBef>
                <a:spcPts val="300"/>
              </a:spcBef>
              <a:spcAft>
                <a:spcPts val="0"/>
              </a:spcAft>
              <a:buClr>
                <a:schemeClr val="accent1"/>
              </a:buClr>
              <a:buSzPts val="1200"/>
              <a:buFont typeface="Arial"/>
              <a:buChar char="•"/>
              <a:defRPr sz="1200">
                <a:solidFill>
                  <a:schemeClr val="accent1"/>
                </a:solidFill>
              </a:defRPr>
            </a:lvl2pPr>
            <a:lvl3pPr marL="1371600" lvl="2" indent="-304800" algn="l">
              <a:lnSpc>
                <a:spcPct val="100000"/>
              </a:lnSpc>
              <a:spcBef>
                <a:spcPts val="300"/>
              </a:spcBef>
              <a:spcAft>
                <a:spcPts val="0"/>
              </a:spcAft>
              <a:buClr>
                <a:schemeClr val="accent1"/>
              </a:buClr>
              <a:buSzPts val="1200"/>
              <a:buFont typeface="Arial"/>
              <a:buChar char="­"/>
              <a:defRPr sz="1200">
                <a:solidFill>
                  <a:schemeClr val="accent1"/>
                </a:solidFill>
              </a:defRPr>
            </a:lvl3pPr>
            <a:lvl4pPr marL="1828800" lvl="3" indent="-304800" algn="l">
              <a:lnSpc>
                <a:spcPct val="100000"/>
              </a:lnSpc>
              <a:spcBef>
                <a:spcPts val="300"/>
              </a:spcBef>
              <a:spcAft>
                <a:spcPts val="0"/>
              </a:spcAft>
              <a:buClr>
                <a:schemeClr val="accent1"/>
              </a:buClr>
              <a:buSzPts val="1200"/>
              <a:buFont typeface="Arial"/>
              <a:buChar char="•"/>
              <a:defRPr sz="1200">
                <a:solidFill>
                  <a:schemeClr val="accent1"/>
                </a:solidFill>
              </a:defRPr>
            </a:lvl4pPr>
            <a:lvl5pPr marL="2286000" lvl="4" indent="-228600" algn="l">
              <a:lnSpc>
                <a:spcPct val="100000"/>
              </a:lnSpc>
              <a:spcBef>
                <a:spcPts val="300"/>
              </a:spcBef>
              <a:spcAft>
                <a:spcPts val="0"/>
              </a:spcAft>
              <a:buClr>
                <a:schemeClr val="accent1"/>
              </a:buClr>
              <a:buSzPts val="1200"/>
              <a:buFont typeface="Arial"/>
              <a:buNone/>
              <a:defRPr sz="1200">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784" name="Google Shape;784;p89"/>
          <p:cNvSpPr txBox="1">
            <a:spLocks noGrp="1"/>
          </p:cNvSpPr>
          <p:nvPr>
            <p:ph type="body" idx="2"/>
          </p:nvPr>
        </p:nvSpPr>
        <p:spPr>
          <a:xfrm>
            <a:off x="6279510" y="2279550"/>
            <a:ext cx="5220003" cy="36000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785" name="Google Shape;785;p89"/>
          <p:cNvSpPr txBox="1">
            <a:spLocks noGrp="1"/>
          </p:cNvSpPr>
          <p:nvPr>
            <p:ph type="body" idx="3"/>
          </p:nvPr>
        </p:nvSpPr>
        <p:spPr>
          <a:xfrm>
            <a:off x="695327" y="1699198"/>
            <a:ext cx="10772776" cy="504829"/>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786" name="Google Shape;786;p89"/>
          <p:cNvSpPr txBox="1">
            <a:spLocks noGrp="1"/>
          </p:cNvSpPr>
          <p:nvPr>
            <p:ph type="body" idx="4"/>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787" name="Google Shape;787;p89"/>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788" name="Google Shape;788;p89" descr="Google Shape;486;p50"/>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789" name="Google Shape;789;p89"/>
          <p:cNvSpPr txBox="1">
            <a:spLocks noGrp="1"/>
          </p:cNvSpPr>
          <p:nvPr>
            <p:ph type="title"/>
          </p:nvPr>
        </p:nvSpPr>
        <p:spPr>
          <a:xfrm>
            <a:off x="695326" y="1052736"/>
            <a:ext cx="10801351" cy="46905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790" name="Google Shape;790;p89"/>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Two Content Layout Horizontal">
  <p:cSld name="Two Content Layout Horizontal 2">
    <p:spTree>
      <p:nvGrpSpPr>
        <p:cNvPr id="1" name="Shape 791"/>
        <p:cNvGrpSpPr/>
        <p:nvPr/>
      </p:nvGrpSpPr>
      <p:grpSpPr>
        <a:xfrm>
          <a:off x="0" y="0"/>
          <a:ext cx="0" cy="0"/>
          <a:chOff x="0" y="0"/>
          <a:chExt cx="0" cy="0"/>
        </a:xfrm>
      </p:grpSpPr>
      <p:sp>
        <p:nvSpPr>
          <p:cNvPr id="792" name="Google Shape;792;p90"/>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793" name="Google Shape;793;p90"/>
          <p:cNvSpPr txBox="1">
            <a:spLocks noGrp="1"/>
          </p:cNvSpPr>
          <p:nvPr>
            <p:ph type="body" idx="1"/>
          </p:nvPr>
        </p:nvSpPr>
        <p:spPr>
          <a:xfrm>
            <a:off x="695325" y="1700209"/>
            <a:ext cx="10801350" cy="2160004"/>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794" name="Google Shape;794;p90"/>
          <p:cNvSpPr txBox="1">
            <a:spLocks noGrp="1"/>
          </p:cNvSpPr>
          <p:nvPr>
            <p:ph type="body" idx="2"/>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795" name="Google Shape;795;p90"/>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796" name="Google Shape;796;p90" descr="Google Shape;494;p51"/>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797" name="Google Shape;797;p90"/>
          <p:cNvSpPr txBox="1">
            <a:spLocks noGrp="1"/>
          </p:cNvSpPr>
          <p:nvPr>
            <p:ph type="title"/>
          </p:nvPr>
        </p:nvSpPr>
        <p:spPr>
          <a:xfrm>
            <a:off x="695326" y="1052736"/>
            <a:ext cx="10801351" cy="46905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798" name="Google Shape;798;p90"/>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Three Content">
  <p:cSld name="Three Content 2">
    <p:spTree>
      <p:nvGrpSpPr>
        <p:cNvPr id="1" name="Shape 799"/>
        <p:cNvGrpSpPr/>
        <p:nvPr/>
      </p:nvGrpSpPr>
      <p:grpSpPr>
        <a:xfrm>
          <a:off x="0" y="0"/>
          <a:ext cx="0" cy="0"/>
          <a:chOff x="0" y="0"/>
          <a:chExt cx="0" cy="0"/>
        </a:xfrm>
      </p:grpSpPr>
      <p:sp>
        <p:nvSpPr>
          <p:cNvPr id="800" name="Google Shape;800;p91"/>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801" name="Google Shape;801;p91"/>
          <p:cNvSpPr txBox="1">
            <a:spLocks noGrp="1"/>
          </p:cNvSpPr>
          <p:nvPr>
            <p:ph type="body" idx="1"/>
          </p:nvPr>
        </p:nvSpPr>
        <p:spPr>
          <a:xfrm>
            <a:off x="695325" y="1700213"/>
            <a:ext cx="3384342" cy="460851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02" name="Google Shape;802;p91"/>
          <p:cNvSpPr txBox="1">
            <a:spLocks noGrp="1"/>
          </p:cNvSpPr>
          <p:nvPr>
            <p:ph type="title"/>
          </p:nvPr>
        </p:nvSpPr>
        <p:spPr>
          <a:xfrm>
            <a:off x="695326" y="1052736"/>
            <a:ext cx="10801351" cy="46905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803" name="Google Shape;803;p91"/>
          <p:cNvSpPr txBox="1">
            <a:spLocks noGrp="1"/>
          </p:cNvSpPr>
          <p:nvPr>
            <p:ph type="body" idx="2"/>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04" name="Google Shape;804;p91"/>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805" name="Google Shape;805;p91" descr="Google Shape;503;p52"/>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806" name="Google Shape;806;p91"/>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Divider">
  <p:cSld name="Section Divider">
    <p:spTree>
      <p:nvGrpSpPr>
        <p:cNvPr id="1" name="Shape 80"/>
        <p:cNvGrpSpPr/>
        <p:nvPr/>
      </p:nvGrpSpPr>
      <p:grpSpPr>
        <a:xfrm>
          <a:off x="0" y="0"/>
          <a:ext cx="0" cy="0"/>
          <a:chOff x="0" y="0"/>
          <a:chExt cx="0" cy="0"/>
        </a:xfrm>
      </p:grpSpPr>
      <p:sp>
        <p:nvSpPr>
          <p:cNvPr id="81" name="Google Shape;81;p10"/>
          <p:cNvSpPr/>
          <p:nvPr/>
        </p:nvSpPr>
        <p:spPr>
          <a:xfrm>
            <a:off x="0" y="0"/>
            <a:ext cx="12192000" cy="6858000"/>
          </a:xfrm>
          <a:prstGeom prst="rect">
            <a:avLst/>
          </a:prstGeom>
          <a:gradFill>
            <a:gsLst>
              <a:gs pos="0">
                <a:schemeClr val="accent1"/>
              </a:gs>
              <a:gs pos="75000">
                <a:schemeClr val="accent1"/>
              </a:gs>
              <a:gs pos="100000">
                <a:srgbClr val="962A8B"/>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82" name="Google Shape;82;p10"/>
          <p:cNvPicPr preferRelativeResize="0"/>
          <p:nvPr/>
        </p:nvPicPr>
        <p:blipFill rotWithShape="1">
          <a:blip r:embed="rId2">
            <a:alphaModFix/>
          </a:blip>
          <a:srcRect/>
          <a:stretch/>
        </p:blipFill>
        <p:spPr>
          <a:xfrm>
            <a:off x="8309692" y="275999"/>
            <a:ext cx="3204000" cy="472463"/>
          </a:xfrm>
          <a:prstGeom prst="rect">
            <a:avLst/>
          </a:prstGeom>
          <a:noFill/>
          <a:ln>
            <a:noFill/>
          </a:ln>
        </p:spPr>
      </p:pic>
      <p:sp>
        <p:nvSpPr>
          <p:cNvPr id="83" name="Google Shape;83;p10"/>
          <p:cNvSpPr txBox="1">
            <a:spLocks noGrp="1"/>
          </p:cNvSpPr>
          <p:nvPr>
            <p:ph type="title"/>
          </p:nvPr>
        </p:nvSpPr>
        <p:spPr>
          <a:xfrm>
            <a:off x="695326" y="1700811"/>
            <a:ext cx="10768680" cy="1224137"/>
          </a:xfrm>
          <a:prstGeom prst="rect">
            <a:avLst/>
          </a:prstGeom>
          <a:noFill/>
          <a:ln>
            <a:noFill/>
          </a:ln>
        </p:spPr>
        <p:txBody>
          <a:bodyPr spcFirstLastPara="1" wrap="square" lIns="0" tIns="0" rIns="0" bIns="0" anchor="b" anchorCtr="0">
            <a:noAutofit/>
          </a:bodyPr>
          <a:lstStyle>
            <a:lvl1pPr lvl="0" algn="l">
              <a:lnSpc>
                <a:spcPct val="12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0"/>
          <p:cNvSpPr txBox="1">
            <a:spLocks noGrp="1"/>
          </p:cNvSpPr>
          <p:nvPr>
            <p:ph type="body" idx="1"/>
          </p:nvPr>
        </p:nvSpPr>
        <p:spPr>
          <a:xfrm>
            <a:off x="695326" y="3113744"/>
            <a:ext cx="10768680" cy="2043451"/>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300"/>
              </a:spcBef>
              <a:spcAft>
                <a:spcPts val="0"/>
              </a:spcAft>
              <a:buSzPts val="2700"/>
              <a:buNone/>
              <a:defRPr sz="2700">
                <a:solidFill>
                  <a:schemeClr val="lt1"/>
                </a:solidFill>
              </a:defRPr>
            </a:lvl1pPr>
            <a:lvl2pPr marL="914400" lvl="1" indent="-342900" algn="l">
              <a:lnSpc>
                <a:spcPct val="110000"/>
              </a:lnSpc>
              <a:spcBef>
                <a:spcPts val="300"/>
              </a:spcBef>
              <a:spcAft>
                <a:spcPts val="0"/>
              </a:spcAft>
              <a:buSzPts val="1800"/>
              <a:buChar char="•"/>
              <a:defRPr/>
            </a:lvl2pPr>
            <a:lvl3pPr marL="1371600" lvl="2" indent="-342900" algn="l">
              <a:lnSpc>
                <a:spcPct val="110000"/>
              </a:lnSpc>
              <a:spcBef>
                <a:spcPts val="300"/>
              </a:spcBef>
              <a:spcAft>
                <a:spcPts val="0"/>
              </a:spcAft>
              <a:buSzPts val="1800"/>
              <a:buChar char="­"/>
              <a:defRPr/>
            </a:lvl3pPr>
            <a:lvl4pPr marL="1828800" lvl="3" indent="-342900" algn="l">
              <a:lnSpc>
                <a:spcPct val="110000"/>
              </a:lnSpc>
              <a:spcBef>
                <a:spcPts val="200"/>
              </a:spcBef>
              <a:spcAft>
                <a:spcPts val="0"/>
              </a:spcAft>
              <a:buClr>
                <a:schemeClr val="dk1"/>
              </a:buClr>
              <a:buSzPts val="1800"/>
              <a:buChar char="•"/>
              <a:defRPr/>
            </a:lvl4pPr>
            <a:lvl5pPr marL="2286000" lvl="4" indent="-228600" algn="l">
              <a:lnSpc>
                <a:spcPct val="100000"/>
              </a:lnSpc>
              <a:spcBef>
                <a:spcPts val="1200"/>
              </a:spcBef>
              <a:spcAft>
                <a:spcPts val="0"/>
              </a:spcAft>
              <a:buClr>
                <a:schemeClr val="accent1"/>
              </a:buClr>
              <a:buSzPts val="1800"/>
              <a:buNone/>
              <a:defRPr/>
            </a:lvl5pPr>
            <a:lvl6pPr marL="2743200" lvl="5" indent="-228600" algn="l">
              <a:spcBef>
                <a:spcPts val="600"/>
              </a:spcBef>
              <a:spcAft>
                <a:spcPts val="0"/>
              </a:spcAft>
              <a:buClr>
                <a:schemeClr val="accent1"/>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10"/>
          <p:cNvSpPr/>
          <p:nvPr/>
        </p:nvSpPr>
        <p:spPr>
          <a:xfrm>
            <a:off x="1" y="4076700"/>
            <a:ext cx="2555875" cy="2781300"/>
          </a:xfrm>
          <a:custGeom>
            <a:avLst/>
            <a:gdLst/>
            <a:ahLst/>
            <a:cxnLst/>
            <a:rect l="l" t="t" r="r" b="b"/>
            <a:pathLst>
              <a:path w="2555875" h="2781300" extrusionOk="0">
                <a:moveTo>
                  <a:pt x="0" y="2781300"/>
                </a:moveTo>
                <a:lnTo>
                  <a:pt x="0" y="0"/>
                </a:lnTo>
                <a:cubicBezTo>
                  <a:pt x="158687" y="1674158"/>
                  <a:pt x="1584388" y="2511611"/>
                  <a:pt x="2555875" y="2781300"/>
                </a:cubicBezTo>
                <a:lnTo>
                  <a:pt x="0" y="27813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 name="Google Shape;86;p10"/>
          <p:cNvSpPr/>
          <p:nvPr/>
        </p:nvSpPr>
        <p:spPr>
          <a:xfrm>
            <a:off x="9912424" y="5571759"/>
            <a:ext cx="2279576" cy="1286241"/>
          </a:xfrm>
          <a:custGeom>
            <a:avLst/>
            <a:gdLst/>
            <a:ahLst/>
            <a:cxnLst/>
            <a:rect l="l" t="t" r="r" b="b"/>
            <a:pathLst>
              <a:path w="1704975" h="962025" extrusionOk="0">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One Third Two Third Title and Content">
  <p:cSld name="One Third Two Third Title and Content 2">
    <p:spTree>
      <p:nvGrpSpPr>
        <p:cNvPr id="1" name="Shape 807"/>
        <p:cNvGrpSpPr/>
        <p:nvPr/>
      </p:nvGrpSpPr>
      <p:grpSpPr>
        <a:xfrm>
          <a:off x="0" y="0"/>
          <a:ext cx="0" cy="0"/>
          <a:chOff x="0" y="0"/>
          <a:chExt cx="0" cy="0"/>
        </a:xfrm>
      </p:grpSpPr>
      <p:sp>
        <p:nvSpPr>
          <p:cNvPr id="808" name="Google Shape;808;p92"/>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809" name="Google Shape;809;p92"/>
          <p:cNvSpPr txBox="1">
            <a:spLocks noGrp="1"/>
          </p:cNvSpPr>
          <p:nvPr>
            <p:ph type="body" idx="1"/>
          </p:nvPr>
        </p:nvSpPr>
        <p:spPr>
          <a:xfrm>
            <a:off x="4407048" y="1700213"/>
            <a:ext cx="7089627"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10" name="Google Shape;810;p92"/>
          <p:cNvSpPr txBox="1">
            <a:spLocks noGrp="1"/>
          </p:cNvSpPr>
          <p:nvPr>
            <p:ph type="body" idx="2"/>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11" name="Google Shape;811;p92"/>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812" name="Google Shape;812;p92" descr="Google Shape;510;p53"/>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813" name="Google Shape;813;p92"/>
          <p:cNvSpPr txBox="1">
            <a:spLocks noGrp="1"/>
          </p:cNvSpPr>
          <p:nvPr>
            <p:ph type="title"/>
          </p:nvPr>
        </p:nvSpPr>
        <p:spPr>
          <a:xfrm>
            <a:off x="695326" y="1052736"/>
            <a:ext cx="10801351" cy="46905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814" name="Google Shape;814;p92"/>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Two Third One Third Title and Content">
  <p:cSld name="Two Third One Third Title and Content 2">
    <p:spTree>
      <p:nvGrpSpPr>
        <p:cNvPr id="1" name="Shape 815"/>
        <p:cNvGrpSpPr/>
        <p:nvPr/>
      </p:nvGrpSpPr>
      <p:grpSpPr>
        <a:xfrm>
          <a:off x="0" y="0"/>
          <a:ext cx="0" cy="0"/>
          <a:chOff x="0" y="0"/>
          <a:chExt cx="0" cy="0"/>
        </a:xfrm>
      </p:grpSpPr>
      <p:sp>
        <p:nvSpPr>
          <p:cNvPr id="816" name="Google Shape;816;p93"/>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817" name="Google Shape;817;p93"/>
          <p:cNvSpPr txBox="1">
            <a:spLocks noGrp="1"/>
          </p:cNvSpPr>
          <p:nvPr>
            <p:ph type="body" idx="1"/>
          </p:nvPr>
        </p:nvSpPr>
        <p:spPr>
          <a:xfrm>
            <a:off x="695326" y="1700213"/>
            <a:ext cx="7092000" cy="460851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18" name="Google Shape;818;p93"/>
          <p:cNvSpPr txBox="1">
            <a:spLocks noGrp="1"/>
          </p:cNvSpPr>
          <p:nvPr>
            <p:ph type="body" idx="2"/>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19" name="Google Shape;819;p93"/>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820" name="Google Shape;820;p93" descr="Google Shape;518;p54"/>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821" name="Google Shape;821;p93"/>
          <p:cNvSpPr txBox="1">
            <a:spLocks noGrp="1"/>
          </p:cNvSpPr>
          <p:nvPr>
            <p:ph type="title"/>
          </p:nvPr>
        </p:nvSpPr>
        <p:spPr>
          <a:xfrm>
            <a:off x="695326" y="1052736"/>
            <a:ext cx="10801351" cy="46905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822" name="Google Shape;822;p93"/>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matchingName="Picture with Pullout">
  <p:cSld name="Picture with Pullout 2">
    <p:spTree>
      <p:nvGrpSpPr>
        <p:cNvPr id="1" name="Shape 823"/>
        <p:cNvGrpSpPr/>
        <p:nvPr/>
      </p:nvGrpSpPr>
      <p:grpSpPr>
        <a:xfrm>
          <a:off x="0" y="0"/>
          <a:ext cx="0" cy="0"/>
          <a:chOff x="0" y="0"/>
          <a:chExt cx="0" cy="0"/>
        </a:xfrm>
      </p:grpSpPr>
      <p:sp>
        <p:nvSpPr>
          <p:cNvPr id="824" name="Google Shape;824;p94"/>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825" name="Google Shape;825;p94"/>
          <p:cNvSpPr>
            <a:spLocks noGrp="1"/>
          </p:cNvSpPr>
          <p:nvPr>
            <p:ph type="pic" idx="2"/>
          </p:nvPr>
        </p:nvSpPr>
        <p:spPr>
          <a:xfrm>
            <a:off x="0" y="624879"/>
            <a:ext cx="12192000" cy="6233122"/>
          </a:xfrm>
          <a:prstGeom prst="rect">
            <a:avLst/>
          </a:prstGeom>
          <a:noFill/>
          <a:ln>
            <a:noFill/>
          </a:ln>
        </p:spPr>
      </p:sp>
      <p:sp>
        <p:nvSpPr>
          <p:cNvPr id="826" name="Google Shape;826;p94"/>
          <p:cNvSpPr txBox="1">
            <a:spLocks noGrp="1"/>
          </p:cNvSpPr>
          <p:nvPr>
            <p:ph type="body" idx="1"/>
          </p:nvPr>
        </p:nvSpPr>
        <p:spPr>
          <a:xfrm>
            <a:off x="695328" y="1052512"/>
            <a:ext cx="3384549" cy="5263415"/>
          </a:xfrm>
          <a:prstGeom prst="rect">
            <a:avLst/>
          </a:prstGeom>
          <a:solidFill>
            <a:srgbClr val="FFFFFF"/>
          </a:solidFill>
          <a:ln>
            <a:noFill/>
          </a:ln>
        </p:spPr>
        <p:txBody>
          <a:bodyPr spcFirstLastPara="1" wrap="square" lIns="179975" tIns="179975" rIns="179975" bIns="179975" anchor="t" anchorCtr="0">
            <a:normAutofit/>
          </a:bodyPr>
          <a:lstStyle>
            <a:lvl1pPr marL="457200" lvl="0" indent="-342900" algn="l">
              <a:lnSpc>
                <a:spcPct val="110000"/>
              </a:lnSpc>
              <a:spcBef>
                <a:spcPts val="300"/>
              </a:spcBef>
              <a:spcAft>
                <a:spcPts val="0"/>
              </a:spcAft>
              <a:buClr>
                <a:srgbClr val="FFFFFF"/>
              </a:buClr>
              <a:buSzPts val="1800"/>
              <a:buFont typeface="Arial"/>
              <a:buChar char="•"/>
              <a:defRPr/>
            </a:lvl1pPr>
            <a:lvl2pPr marL="914400" lvl="1" indent="-342900" algn="l">
              <a:lnSpc>
                <a:spcPct val="110000"/>
              </a:lnSpc>
              <a:spcBef>
                <a:spcPts val="300"/>
              </a:spcBef>
              <a:spcAft>
                <a:spcPts val="0"/>
              </a:spcAft>
              <a:buClr>
                <a:srgbClr val="FFFFFF"/>
              </a:buClr>
              <a:buSzPts val="1800"/>
              <a:buFont typeface="Arial"/>
              <a:buChar char="•"/>
              <a:defRPr/>
            </a:lvl2pPr>
            <a:lvl3pPr marL="1371600" lvl="2" indent="-342900" algn="l">
              <a:lnSpc>
                <a:spcPct val="110000"/>
              </a:lnSpc>
              <a:spcBef>
                <a:spcPts val="300"/>
              </a:spcBef>
              <a:spcAft>
                <a:spcPts val="0"/>
              </a:spcAft>
              <a:buClr>
                <a:srgbClr val="FFFFFF"/>
              </a:buClr>
              <a:buSzPts val="1800"/>
              <a:buFont typeface="Arial"/>
              <a:buChar char="­"/>
              <a:defRPr/>
            </a:lvl3pPr>
            <a:lvl4pPr marL="1828800" lvl="3" indent="-342900" algn="l">
              <a:lnSpc>
                <a:spcPct val="110000"/>
              </a:lnSpc>
              <a:spcBef>
                <a:spcPts val="300"/>
              </a:spcBef>
              <a:spcAft>
                <a:spcPts val="0"/>
              </a:spcAft>
              <a:buClr>
                <a:srgbClr val="FFFFFF"/>
              </a:buClr>
              <a:buSzPts val="1800"/>
              <a:buFont typeface="Arial"/>
              <a:buChar char="•"/>
              <a:defRPr/>
            </a:lvl4pPr>
            <a:lvl5pPr marL="2286000" lvl="4" indent="-228600" algn="l">
              <a:lnSpc>
                <a:spcPct val="110000"/>
              </a:lnSpc>
              <a:spcBef>
                <a:spcPts val="300"/>
              </a:spcBef>
              <a:spcAft>
                <a:spcPts val="0"/>
              </a:spcAft>
              <a:buClr>
                <a:srgbClr val="FFFFFF"/>
              </a:buClr>
              <a:buSzPts val="1800"/>
              <a:buFont typeface="Arial"/>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27" name="Google Shape;827;p94"/>
          <p:cNvSpPr txBox="1">
            <a:spLocks noGrp="1"/>
          </p:cNvSpPr>
          <p:nvPr>
            <p:ph type="title"/>
          </p:nvPr>
        </p:nvSpPr>
        <p:spPr>
          <a:xfrm>
            <a:off x="1127448" y="1340766"/>
            <a:ext cx="2592291" cy="876473"/>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2800"/>
              <a:buFont typeface="Arial"/>
              <a:buNone/>
              <a:defRPr sz="2800"/>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828" name="Google Shape;828;p94"/>
          <p:cNvSpPr txBox="1">
            <a:spLocks noGrp="1"/>
          </p:cNvSpPr>
          <p:nvPr>
            <p:ph type="body" idx="3"/>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29" name="Google Shape;829;p94"/>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830" name="Google Shape;830;p94" descr="Google Shape;528;p55"/>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831" name="Google Shape;831;p94"/>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Picture with Caption">
  <p:cSld name="Picture with Caption 2">
    <p:spTree>
      <p:nvGrpSpPr>
        <p:cNvPr id="1" name="Shape 832"/>
        <p:cNvGrpSpPr/>
        <p:nvPr/>
      </p:nvGrpSpPr>
      <p:grpSpPr>
        <a:xfrm>
          <a:off x="0" y="0"/>
          <a:ext cx="0" cy="0"/>
          <a:chOff x="0" y="0"/>
          <a:chExt cx="0" cy="0"/>
        </a:xfrm>
      </p:grpSpPr>
      <p:sp>
        <p:nvSpPr>
          <p:cNvPr id="833" name="Google Shape;833;p95"/>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834" name="Google Shape;834;p95"/>
          <p:cNvSpPr>
            <a:spLocks noGrp="1"/>
          </p:cNvSpPr>
          <p:nvPr>
            <p:ph type="pic" idx="2"/>
          </p:nvPr>
        </p:nvSpPr>
        <p:spPr>
          <a:xfrm>
            <a:off x="695326" y="1700213"/>
            <a:ext cx="10801351" cy="4249107"/>
          </a:xfrm>
          <a:prstGeom prst="rect">
            <a:avLst/>
          </a:prstGeom>
          <a:noFill/>
          <a:ln>
            <a:noFill/>
          </a:ln>
        </p:spPr>
      </p:sp>
      <p:sp>
        <p:nvSpPr>
          <p:cNvPr id="835" name="Google Shape;835;p95"/>
          <p:cNvSpPr txBox="1">
            <a:spLocks noGrp="1"/>
          </p:cNvSpPr>
          <p:nvPr>
            <p:ph type="body" idx="1"/>
          </p:nvPr>
        </p:nvSpPr>
        <p:spPr>
          <a:xfrm>
            <a:off x="695326" y="5949320"/>
            <a:ext cx="10801351" cy="360003"/>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228600" algn="l">
              <a:lnSpc>
                <a:spcPct val="110000"/>
              </a:lnSpc>
              <a:spcBef>
                <a:spcPts val="300"/>
              </a:spcBef>
              <a:spcAft>
                <a:spcPts val="0"/>
              </a:spcAft>
              <a:buClr>
                <a:srgbClr val="000000"/>
              </a:buClr>
              <a:buSzPts val="1800"/>
              <a:buNone/>
              <a:defRPr/>
            </a:lvl2pPr>
            <a:lvl3pPr marL="1371600" lvl="2" indent="-228600" algn="l">
              <a:lnSpc>
                <a:spcPct val="110000"/>
              </a:lnSpc>
              <a:spcBef>
                <a:spcPts val="300"/>
              </a:spcBef>
              <a:spcAft>
                <a:spcPts val="0"/>
              </a:spcAft>
              <a:buClr>
                <a:srgbClr val="000000"/>
              </a:buClr>
              <a:buSzPts val="1800"/>
              <a:buNone/>
              <a:defRPr/>
            </a:lvl3pPr>
            <a:lvl4pPr marL="1828800" lvl="3" indent="-228600" algn="l">
              <a:lnSpc>
                <a:spcPct val="110000"/>
              </a:lnSpc>
              <a:spcBef>
                <a:spcPts val="300"/>
              </a:spcBef>
              <a:spcAft>
                <a:spcPts val="0"/>
              </a:spcAft>
              <a:buClr>
                <a:srgbClr val="000000"/>
              </a:buClr>
              <a:buSzPts val="1800"/>
              <a:buNone/>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36" name="Google Shape;836;p95"/>
          <p:cNvSpPr txBox="1">
            <a:spLocks noGrp="1"/>
          </p:cNvSpPr>
          <p:nvPr>
            <p:ph type="body" idx="3"/>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37" name="Google Shape;837;p95"/>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838" name="Google Shape;838;p95" descr="Google Shape;536;p56"/>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839" name="Google Shape;839;p95"/>
          <p:cNvSpPr txBox="1">
            <a:spLocks noGrp="1"/>
          </p:cNvSpPr>
          <p:nvPr>
            <p:ph type="title"/>
          </p:nvPr>
        </p:nvSpPr>
        <p:spPr>
          <a:xfrm>
            <a:off x="695326" y="1052736"/>
            <a:ext cx="10801351" cy="46905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840" name="Google Shape;840;p95"/>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matchingName="Text with Image Two Thirds">
  <p:cSld name="Text with Image Two Thirds 2">
    <p:spTree>
      <p:nvGrpSpPr>
        <p:cNvPr id="1" name="Shape 841"/>
        <p:cNvGrpSpPr/>
        <p:nvPr/>
      </p:nvGrpSpPr>
      <p:grpSpPr>
        <a:xfrm>
          <a:off x="0" y="0"/>
          <a:ext cx="0" cy="0"/>
          <a:chOff x="0" y="0"/>
          <a:chExt cx="0" cy="0"/>
        </a:xfrm>
      </p:grpSpPr>
      <p:sp>
        <p:nvSpPr>
          <p:cNvPr id="842" name="Google Shape;842;p96"/>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843" name="Google Shape;843;p96"/>
          <p:cNvSpPr>
            <a:spLocks noGrp="1"/>
          </p:cNvSpPr>
          <p:nvPr>
            <p:ph type="pic" idx="2"/>
          </p:nvPr>
        </p:nvSpPr>
        <p:spPr>
          <a:xfrm>
            <a:off x="4407046" y="630978"/>
            <a:ext cx="7784955" cy="6234199"/>
          </a:xfrm>
          <a:prstGeom prst="rect">
            <a:avLst/>
          </a:prstGeom>
          <a:noFill/>
          <a:ln>
            <a:noFill/>
          </a:ln>
        </p:spPr>
      </p:sp>
      <p:sp>
        <p:nvSpPr>
          <p:cNvPr id="844" name="Google Shape;844;p96"/>
          <p:cNvSpPr txBox="1">
            <a:spLocks noGrp="1"/>
          </p:cNvSpPr>
          <p:nvPr>
            <p:ph type="body" idx="1"/>
          </p:nvPr>
        </p:nvSpPr>
        <p:spPr>
          <a:xfrm>
            <a:off x="695326" y="2204864"/>
            <a:ext cx="3384001" cy="409342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45" name="Google Shape;845;p96"/>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846" name="Google Shape;846;p96" descr="Google Shape;544;p57"/>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847" name="Google Shape;847;p96"/>
          <p:cNvSpPr txBox="1">
            <a:spLocks noGrp="1"/>
          </p:cNvSpPr>
          <p:nvPr>
            <p:ph type="title"/>
          </p:nvPr>
        </p:nvSpPr>
        <p:spPr>
          <a:xfrm>
            <a:off x="695326" y="1052736"/>
            <a:ext cx="3384549" cy="1008115"/>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848" name="Google Shape;848;p96"/>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matchingName="Text with Image Half">
  <p:cSld name="Text with Image Half 2">
    <p:spTree>
      <p:nvGrpSpPr>
        <p:cNvPr id="1" name="Shape 849"/>
        <p:cNvGrpSpPr/>
        <p:nvPr/>
      </p:nvGrpSpPr>
      <p:grpSpPr>
        <a:xfrm>
          <a:off x="0" y="0"/>
          <a:ext cx="0" cy="0"/>
          <a:chOff x="0" y="0"/>
          <a:chExt cx="0" cy="0"/>
        </a:xfrm>
      </p:grpSpPr>
      <p:sp>
        <p:nvSpPr>
          <p:cNvPr id="850" name="Google Shape;850;p97"/>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851" name="Google Shape;851;p97"/>
          <p:cNvSpPr>
            <a:spLocks noGrp="1"/>
          </p:cNvSpPr>
          <p:nvPr>
            <p:ph type="pic" idx="2"/>
          </p:nvPr>
        </p:nvSpPr>
        <p:spPr>
          <a:xfrm>
            <a:off x="6099774" y="619521"/>
            <a:ext cx="6096137" cy="6238326"/>
          </a:xfrm>
          <a:prstGeom prst="rect">
            <a:avLst/>
          </a:prstGeom>
          <a:noFill/>
          <a:ln>
            <a:noFill/>
          </a:ln>
        </p:spPr>
      </p:sp>
      <p:sp>
        <p:nvSpPr>
          <p:cNvPr id="852" name="Google Shape;852;p97"/>
          <p:cNvSpPr txBox="1">
            <a:spLocks noGrp="1"/>
          </p:cNvSpPr>
          <p:nvPr>
            <p:ph type="body" idx="1"/>
          </p:nvPr>
        </p:nvSpPr>
        <p:spPr>
          <a:xfrm>
            <a:off x="695326" y="1700213"/>
            <a:ext cx="5208588" cy="460851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Clr>
                <a:srgbClr val="000000"/>
              </a:buClr>
              <a:buSzPts val="1800"/>
              <a:buNone/>
              <a:defRPr/>
            </a:lvl1pPr>
            <a:lvl2pPr marL="914400" lvl="1" indent="-342900" algn="l">
              <a:lnSpc>
                <a:spcPct val="100000"/>
              </a:lnSpc>
              <a:spcBef>
                <a:spcPts val="300"/>
              </a:spcBef>
              <a:spcAft>
                <a:spcPts val="0"/>
              </a:spcAft>
              <a:buClr>
                <a:srgbClr val="000000"/>
              </a:buClr>
              <a:buSzPts val="1800"/>
              <a:buChar char="•"/>
              <a:defRPr/>
            </a:lvl2pPr>
            <a:lvl3pPr marL="1371600" lvl="2" indent="-342900" algn="l">
              <a:lnSpc>
                <a:spcPct val="100000"/>
              </a:lnSpc>
              <a:spcBef>
                <a:spcPts val="300"/>
              </a:spcBef>
              <a:spcAft>
                <a:spcPts val="0"/>
              </a:spcAft>
              <a:buClr>
                <a:srgbClr val="000000"/>
              </a:buClr>
              <a:buSzPts val="1800"/>
              <a:buChar char="­"/>
              <a:defRPr/>
            </a:lvl3pPr>
            <a:lvl4pPr marL="1828800" lvl="3" indent="-342900" algn="l">
              <a:lnSpc>
                <a:spcPct val="100000"/>
              </a:lnSpc>
              <a:spcBef>
                <a:spcPts val="300"/>
              </a:spcBef>
              <a:spcAft>
                <a:spcPts val="0"/>
              </a:spcAft>
              <a:buClr>
                <a:srgbClr val="000000"/>
              </a:buClr>
              <a:buSzPts val="1800"/>
              <a:buChar char="•"/>
              <a:defRPr/>
            </a:lvl4pPr>
            <a:lvl5pPr marL="2286000" lvl="4" indent="-228600" algn="l">
              <a:lnSpc>
                <a:spcPct val="10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53" name="Google Shape;853;p97"/>
          <p:cNvSpPr txBox="1">
            <a:spLocks noGrp="1"/>
          </p:cNvSpPr>
          <p:nvPr>
            <p:ph type="body" idx="3"/>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54" name="Google Shape;854;p97"/>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855" name="Google Shape;855;p97" descr="Google Shape;553;p58"/>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856" name="Google Shape;856;p97"/>
          <p:cNvSpPr txBox="1">
            <a:spLocks noGrp="1"/>
          </p:cNvSpPr>
          <p:nvPr>
            <p:ph type="title"/>
          </p:nvPr>
        </p:nvSpPr>
        <p:spPr>
          <a:xfrm>
            <a:off x="695326" y="1052736"/>
            <a:ext cx="5208588" cy="468003"/>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857" name="Google Shape;857;p97"/>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matchingName="Text with Image One Third">
  <p:cSld name="Text with Image One Third 2">
    <p:spTree>
      <p:nvGrpSpPr>
        <p:cNvPr id="1" name="Shape 858"/>
        <p:cNvGrpSpPr/>
        <p:nvPr/>
      </p:nvGrpSpPr>
      <p:grpSpPr>
        <a:xfrm>
          <a:off x="0" y="0"/>
          <a:ext cx="0" cy="0"/>
          <a:chOff x="0" y="0"/>
          <a:chExt cx="0" cy="0"/>
        </a:xfrm>
      </p:grpSpPr>
      <p:sp>
        <p:nvSpPr>
          <p:cNvPr id="859" name="Google Shape;859;p98"/>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860" name="Google Shape;860;p98"/>
          <p:cNvSpPr>
            <a:spLocks noGrp="1"/>
          </p:cNvSpPr>
          <p:nvPr>
            <p:ph type="pic" idx="2"/>
          </p:nvPr>
        </p:nvSpPr>
        <p:spPr>
          <a:xfrm>
            <a:off x="8127978" y="619865"/>
            <a:ext cx="4065167" cy="6239972"/>
          </a:xfrm>
          <a:prstGeom prst="rect">
            <a:avLst/>
          </a:prstGeom>
          <a:noFill/>
          <a:ln>
            <a:noFill/>
          </a:ln>
        </p:spPr>
      </p:sp>
      <p:sp>
        <p:nvSpPr>
          <p:cNvPr id="861" name="Google Shape;861;p98"/>
          <p:cNvSpPr txBox="1">
            <a:spLocks noGrp="1"/>
          </p:cNvSpPr>
          <p:nvPr>
            <p:ph type="body" idx="1"/>
          </p:nvPr>
        </p:nvSpPr>
        <p:spPr>
          <a:xfrm>
            <a:off x="695326" y="1700213"/>
            <a:ext cx="7089890" cy="460851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300"/>
              </a:spcBef>
              <a:spcAft>
                <a:spcPts val="0"/>
              </a:spcAft>
              <a:buClr>
                <a:srgbClr val="000000"/>
              </a:buClr>
              <a:buSzPts val="1800"/>
              <a:buNone/>
              <a:defRPr/>
            </a:lvl1pPr>
            <a:lvl2pPr marL="914400" lvl="1" indent="-342900" algn="l">
              <a:lnSpc>
                <a:spcPct val="100000"/>
              </a:lnSpc>
              <a:spcBef>
                <a:spcPts val="300"/>
              </a:spcBef>
              <a:spcAft>
                <a:spcPts val="0"/>
              </a:spcAft>
              <a:buClr>
                <a:srgbClr val="000000"/>
              </a:buClr>
              <a:buSzPts val="1800"/>
              <a:buChar char="•"/>
              <a:defRPr/>
            </a:lvl2pPr>
            <a:lvl3pPr marL="1371600" lvl="2" indent="-342900" algn="l">
              <a:lnSpc>
                <a:spcPct val="100000"/>
              </a:lnSpc>
              <a:spcBef>
                <a:spcPts val="300"/>
              </a:spcBef>
              <a:spcAft>
                <a:spcPts val="0"/>
              </a:spcAft>
              <a:buClr>
                <a:srgbClr val="000000"/>
              </a:buClr>
              <a:buSzPts val="1800"/>
              <a:buChar char="­"/>
              <a:defRPr/>
            </a:lvl3pPr>
            <a:lvl4pPr marL="1828800" lvl="3" indent="-342900" algn="l">
              <a:lnSpc>
                <a:spcPct val="100000"/>
              </a:lnSpc>
              <a:spcBef>
                <a:spcPts val="300"/>
              </a:spcBef>
              <a:spcAft>
                <a:spcPts val="0"/>
              </a:spcAft>
              <a:buClr>
                <a:srgbClr val="000000"/>
              </a:buClr>
              <a:buSzPts val="1800"/>
              <a:buChar char="•"/>
              <a:defRPr/>
            </a:lvl4pPr>
            <a:lvl5pPr marL="2286000" lvl="4" indent="-228600" algn="l">
              <a:lnSpc>
                <a:spcPct val="10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62" name="Google Shape;862;p98"/>
          <p:cNvSpPr txBox="1">
            <a:spLocks noGrp="1"/>
          </p:cNvSpPr>
          <p:nvPr>
            <p:ph type="body" idx="3"/>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63" name="Google Shape;863;p98"/>
          <p:cNvSpPr/>
          <p:nvPr/>
        </p:nvSpPr>
        <p:spPr>
          <a:xfrm flipH="1">
            <a:off x="0" y="-2"/>
            <a:ext cx="12192000" cy="630004"/>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864" name="Google Shape;864;p98" descr="Google Shape;562;p59"/>
          <p:cNvPicPr preferRelativeResize="0"/>
          <p:nvPr/>
        </p:nvPicPr>
        <p:blipFill rotWithShape="1">
          <a:blip r:embed="rId2">
            <a:alphaModFix/>
          </a:blip>
          <a:srcRect/>
          <a:stretch/>
        </p:blipFill>
        <p:spPr>
          <a:xfrm>
            <a:off x="10297934" y="152895"/>
            <a:ext cx="1210688" cy="324003"/>
          </a:xfrm>
          <a:prstGeom prst="rect">
            <a:avLst/>
          </a:prstGeom>
          <a:noFill/>
          <a:ln>
            <a:noFill/>
          </a:ln>
        </p:spPr>
      </p:pic>
      <p:sp>
        <p:nvSpPr>
          <p:cNvPr id="865" name="Google Shape;865;p98"/>
          <p:cNvSpPr txBox="1">
            <a:spLocks noGrp="1"/>
          </p:cNvSpPr>
          <p:nvPr>
            <p:ph type="title"/>
          </p:nvPr>
        </p:nvSpPr>
        <p:spPr>
          <a:xfrm>
            <a:off x="695326" y="1052736"/>
            <a:ext cx="7089890" cy="46905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1800"/>
              <a:buNone/>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866" name="Google Shape;866;p98"/>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matchingName="Text with Image Two Thirds Alt">
  <p:cSld name="Text with Image Two Thirds Alt 2">
    <p:bg>
      <p:bgPr>
        <a:solidFill>
          <a:schemeClr val="accent1"/>
        </a:solidFill>
        <a:effectLst/>
      </p:bgPr>
    </p:bg>
    <p:spTree>
      <p:nvGrpSpPr>
        <p:cNvPr id="1" name="Shape 867"/>
        <p:cNvGrpSpPr/>
        <p:nvPr/>
      </p:nvGrpSpPr>
      <p:grpSpPr>
        <a:xfrm>
          <a:off x="0" y="0"/>
          <a:ext cx="0" cy="0"/>
          <a:chOff x="0" y="0"/>
          <a:chExt cx="0" cy="0"/>
        </a:xfrm>
      </p:grpSpPr>
      <p:sp>
        <p:nvSpPr>
          <p:cNvPr id="868" name="Google Shape;868;p99"/>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869" name="Google Shape;869;p99"/>
          <p:cNvSpPr>
            <a:spLocks noGrp="1"/>
          </p:cNvSpPr>
          <p:nvPr>
            <p:ph type="pic" idx="2"/>
          </p:nvPr>
        </p:nvSpPr>
        <p:spPr>
          <a:xfrm>
            <a:off x="4409549" y="-3115"/>
            <a:ext cx="7782450" cy="6868291"/>
          </a:xfrm>
          <a:prstGeom prst="rect">
            <a:avLst/>
          </a:prstGeom>
          <a:noFill/>
          <a:ln>
            <a:noFill/>
          </a:ln>
        </p:spPr>
      </p:sp>
      <p:sp>
        <p:nvSpPr>
          <p:cNvPr id="870" name="Google Shape;870;p99"/>
          <p:cNvSpPr txBox="1">
            <a:spLocks noGrp="1"/>
          </p:cNvSpPr>
          <p:nvPr>
            <p:ph type="body" idx="1"/>
          </p:nvPr>
        </p:nvSpPr>
        <p:spPr>
          <a:xfrm>
            <a:off x="695326" y="2204864"/>
            <a:ext cx="3384001" cy="4093427"/>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FFFFFF"/>
              </a:buClr>
              <a:buSzPts val="1800"/>
              <a:buFont typeface="Arial"/>
              <a:buNone/>
              <a:defRPr>
                <a:solidFill>
                  <a:srgbClr val="FFFFFF"/>
                </a:solidFill>
              </a:defRPr>
            </a:lvl1pPr>
            <a:lvl2pPr marL="914400" lvl="1" indent="-342900" algn="l">
              <a:lnSpc>
                <a:spcPct val="110000"/>
              </a:lnSpc>
              <a:spcBef>
                <a:spcPts val="300"/>
              </a:spcBef>
              <a:spcAft>
                <a:spcPts val="0"/>
              </a:spcAft>
              <a:buClr>
                <a:srgbClr val="FFFFFF"/>
              </a:buClr>
              <a:buSzPts val="1800"/>
              <a:buFont typeface="Arial"/>
              <a:buChar char="•"/>
              <a:defRPr>
                <a:solidFill>
                  <a:srgbClr val="FFFFFF"/>
                </a:solidFill>
              </a:defRPr>
            </a:lvl2pPr>
            <a:lvl3pPr marL="1371600" lvl="2" indent="-342900" algn="l">
              <a:lnSpc>
                <a:spcPct val="110000"/>
              </a:lnSpc>
              <a:spcBef>
                <a:spcPts val="300"/>
              </a:spcBef>
              <a:spcAft>
                <a:spcPts val="0"/>
              </a:spcAft>
              <a:buClr>
                <a:srgbClr val="FFFFFF"/>
              </a:buClr>
              <a:buSzPts val="1800"/>
              <a:buFont typeface="Arial"/>
              <a:buChar char="­"/>
              <a:defRPr>
                <a:solidFill>
                  <a:srgbClr val="FFFFFF"/>
                </a:solidFill>
              </a:defRPr>
            </a:lvl3pPr>
            <a:lvl4pPr marL="1828800" lvl="3" indent="-342900" algn="l">
              <a:lnSpc>
                <a:spcPct val="110000"/>
              </a:lnSpc>
              <a:spcBef>
                <a:spcPts val="300"/>
              </a:spcBef>
              <a:spcAft>
                <a:spcPts val="0"/>
              </a:spcAft>
              <a:buClr>
                <a:srgbClr val="FFFFFF"/>
              </a:buClr>
              <a:buSzPts val="1800"/>
              <a:buFont typeface="Arial"/>
              <a:buChar char="•"/>
              <a:defRPr>
                <a:solidFill>
                  <a:srgbClr val="FFFFFF"/>
                </a:solidFill>
              </a:defRPr>
            </a:lvl4pPr>
            <a:lvl5pPr marL="2286000" lvl="4" indent="-228600" algn="l">
              <a:lnSpc>
                <a:spcPct val="110000"/>
              </a:lnSpc>
              <a:spcBef>
                <a:spcPts val="300"/>
              </a:spcBef>
              <a:spcAft>
                <a:spcPts val="0"/>
              </a:spcAft>
              <a:buClr>
                <a:srgbClr val="FFFFFF"/>
              </a:buClr>
              <a:buSzPts val="1800"/>
              <a:buFont typeface="Arial"/>
              <a:buNone/>
              <a:defRPr>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71" name="Google Shape;871;p99"/>
          <p:cNvSpPr txBox="1"/>
          <p:nvPr/>
        </p:nvSpPr>
        <p:spPr>
          <a:xfrm>
            <a:off x="0" y="-1053499"/>
            <a:ext cx="7632173" cy="898384"/>
          </a:xfrm>
          <a:prstGeom prst="rect">
            <a:avLst/>
          </a:prstGeom>
          <a:solidFill>
            <a:schemeClr val="accent1"/>
          </a:solid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 this slide design, you can change the background colour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by right-clicking somewhere on the slide, not in a content placeholder.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‘Format Background</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Under the ‘Fill’ menu, ‘change ‘Solid fill’ to a colour from the palette</a:t>
            </a:r>
            <a:endParaRPr/>
          </a:p>
        </p:txBody>
      </p:sp>
      <p:sp>
        <p:nvSpPr>
          <p:cNvPr id="872" name="Google Shape;872;p99"/>
          <p:cNvSpPr txBox="1">
            <a:spLocks noGrp="1"/>
          </p:cNvSpPr>
          <p:nvPr>
            <p:ph type="title"/>
          </p:nvPr>
        </p:nvSpPr>
        <p:spPr>
          <a:xfrm>
            <a:off x="695326" y="1052736"/>
            <a:ext cx="3384549" cy="1008115"/>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FFFFFF"/>
              </a:buClr>
              <a:buSzPts val="3400"/>
              <a:buFont typeface="Arial"/>
              <a:buNone/>
              <a:defRPr>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873" name="Google Shape;873;p99"/>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matchingName="Text with Image Half Alt">
  <p:cSld name="Text with Image Half Alt 2">
    <p:bg>
      <p:bgPr>
        <a:solidFill>
          <a:schemeClr val="accent1"/>
        </a:solidFill>
        <a:effectLst/>
      </p:bgPr>
    </p:bg>
    <p:spTree>
      <p:nvGrpSpPr>
        <p:cNvPr id="1" name="Shape 874"/>
        <p:cNvGrpSpPr/>
        <p:nvPr/>
      </p:nvGrpSpPr>
      <p:grpSpPr>
        <a:xfrm>
          <a:off x="0" y="0"/>
          <a:ext cx="0" cy="0"/>
          <a:chOff x="0" y="0"/>
          <a:chExt cx="0" cy="0"/>
        </a:xfrm>
      </p:grpSpPr>
      <p:sp>
        <p:nvSpPr>
          <p:cNvPr id="875" name="Google Shape;875;p100"/>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876" name="Google Shape;876;p100"/>
          <p:cNvSpPr>
            <a:spLocks noGrp="1"/>
          </p:cNvSpPr>
          <p:nvPr>
            <p:ph type="pic" idx="2"/>
          </p:nvPr>
        </p:nvSpPr>
        <p:spPr>
          <a:xfrm>
            <a:off x="6102279" y="-2778"/>
            <a:ext cx="6093634" cy="6860625"/>
          </a:xfrm>
          <a:prstGeom prst="rect">
            <a:avLst/>
          </a:prstGeom>
          <a:noFill/>
          <a:ln>
            <a:noFill/>
          </a:ln>
        </p:spPr>
      </p:sp>
      <p:sp>
        <p:nvSpPr>
          <p:cNvPr id="877" name="Google Shape;877;p100"/>
          <p:cNvSpPr txBox="1">
            <a:spLocks noGrp="1"/>
          </p:cNvSpPr>
          <p:nvPr>
            <p:ph type="body" idx="1"/>
          </p:nvPr>
        </p:nvSpPr>
        <p:spPr>
          <a:xfrm>
            <a:off x="4400550" y="6524625"/>
            <a:ext cx="3384668" cy="241300"/>
          </a:xfrm>
          <a:prstGeom prst="rect">
            <a:avLst/>
          </a:prstGeom>
          <a:noFill/>
          <a:ln>
            <a:noFill/>
          </a:ln>
        </p:spPr>
        <p:txBody>
          <a:bodyPr spcFirstLastPara="1" wrap="square" lIns="0" tIns="0" rIns="0" bIns="0" anchor="ctr" anchorCtr="0">
            <a:normAutofit/>
          </a:bodyPr>
          <a:lstStyle>
            <a:lvl1pPr marL="457200" lvl="0" indent="-228600" algn="ctr">
              <a:lnSpc>
                <a:spcPct val="110000"/>
              </a:lnSpc>
              <a:spcBef>
                <a:spcPts val="300"/>
              </a:spcBef>
              <a:spcAft>
                <a:spcPts val="0"/>
              </a:spcAft>
              <a:buClr>
                <a:srgbClr val="FFFFFF"/>
              </a:buClr>
              <a:buSzPts val="1000"/>
              <a:buFont typeface="Arial"/>
              <a:buNone/>
              <a:defRPr sz="1000" b="1">
                <a:solidFill>
                  <a:srgbClr val="FFFFFF"/>
                </a:solidFill>
              </a:defRPr>
            </a:lvl1pPr>
            <a:lvl2pPr marL="914400" lvl="1" indent="-292100" algn="ctr">
              <a:lnSpc>
                <a:spcPct val="110000"/>
              </a:lnSpc>
              <a:spcBef>
                <a:spcPts val="300"/>
              </a:spcBef>
              <a:spcAft>
                <a:spcPts val="0"/>
              </a:spcAft>
              <a:buClr>
                <a:srgbClr val="FFFFFF"/>
              </a:buClr>
              <a:buSzPts val="1000"/>
              <a:buFont typeface="Arial"/>
              <a:buChar char="•"/>
              <a:defRPr sz="1000" b="1">
                <a:solidFill>
                  <a:srgbClr val="FFFFFF"/>
                </a:solidFill>
              </a:defRPr>
            </a:lvl2pPr>
            <a:lvl3pPr marL="1371600" lvl="2" indent="-292100" algn="ctr">
              <a:lnSpc>
                <a:spcPct val="110000"/>
              </a:lnSpc>
              <a:spcBef>
                <a:spcPts val="300"/>
              </a:spcBef>
              <a:spcAft>
                <a:spcPts val="0"/>
              </a:spcAft>
              <a:buClr>
                <a:srgbClr val="FFFFFF"/>
              </a:buClr>
              <a:buSzPts val="1000"/>
              <a:buFont typeface="Arial"/>
              <a:buChar char="­"/>
              <a:defRPr sz="1000" b="1">
                <a:solidFill>
                  <a:srgbClr val="FFFFFF"/>
                </a:solidFill>
              </a:defRPr>
            </a:lvl3pPr>
            <a:lvl4pPr marL="1828800" lvl="3" indent="-292100" algn="ctr">
              <a:lnSpc>
                <a:spcPct val="110000"/>
              </a:lnSpc>
              <a:spcBef>
                <a:spcPts val="300"/>
              </a:spcBef>
              <a:spcAft>
                <a:spcPts val="0"/>
              </a:spcAft>
              <a:buClr>
                <a:srgbClr val="FFFFFF"/>
              </a:buClr>
              <a:buSzPts val="1000"/>
              <a:buFont typeface="Arial"/>
              <a:buChar char="•"/>
              <a:defRPr sz="1000" b="1">
                <a:solidFill>
                  <a:srgbClr val="FFFFFF"/>
                </a:solidFill>
              </a:defRPr>
            </a:lvl4pPr>
            <a:lvl5pPr marL="2286000" lvl="4" indent="-228600" algn="ctr">
              <a:lnSpc>
                <a:spcPct val="110000"/>
              </a:lnSpc>
              <a:spcBef>
                <a:spcPts val="300"/>
              </a:spcBef>
              <a:spcAft>
                <a:spcPts val="0"/>
              </a:spcAft>
              <a:buClr>
                <a:srgbClr val="FFFFFF"/>
              </a:buClr>
              <a:buSzPts val="1000"/>
              <a:buFont typeface="Arial"/>
              <a:buNone/>
              <a:defRPr sz="1000" b="1">
                <a:solidFill>
                  <a:srgbClr val="FFFFFF"/>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78" name="Google Shape;878;p100"/>
          <p:cNvSpPr txBox="1">
            <a:spLocks noGrp="1"/>
          </p:cNvSpPr>
          <p:nvPr>
            <p:ph type="body" idx="3"/>
          </p:nvPr>
        </p:nvSpPr>
        <p:spPr>
          <a:xfrm>
            <a:off x="695323" y="1700213"/>
            <a:ext cx="5208592" cy="4598078"/>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79" name="Google Shape;879;p100"/>
          <p:cNvSpPr txBox="1"/>
          <p:nvPr/>
        </p:nvSpPr>
        <p:spPr>
          <a:xfrm>
            <a:off x="0" y="-1053499"/>
            <a:ext cx="7632173" cy="898384"/>
          </a:xfrm>
          <a:prstGeom prst="rect">
            <a:avLst/>
          </a:prstGeom>
          <a:solidFill>
            <a:schemeClr val="accent1"/>
          </a:solid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 this slide design, you can change the background colour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by right-clicking somewhere on the slide, not in a content placeholder.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‘Format Background</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Under the ‘Fill’ menu, ‘change ‘Solid fill’ to a colour from the palette</a:t>
            </a:r>
            <a:endParaRPr/>
          </a:p>
        </p:txBody>
      </p:sp>
      <p:sp>
        <p:nvSpPr>
          <p:cNvPr id="880" name="Google Shape;880;p100"/>
          <p:cNvSpPr txBox="1">
            <a:spLocks noGrp="1"/>
          </p:cNvSpPr>
          <p:nvPr>
            <p:ph type="title"/>
          </p:nvPr>
        </p:nvSpPr>
        <p:spPr>
          <a:xfrm>
            <a:off x="695326" y="1052736"/>
            <a:ext cx="5208586" cy="468003"/>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FFFFFF"/>
              </a:buClr>
              <a:buSzPts val="3400"/>
              <a:buFont typeface="Arial"/>
              <a:buNone/>
              <a:defRPr>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881" name="Google Shape;881;p100"/>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matchingName="Text with Image One Third Alt">
  <p:cSld name="Text with Image One Third Alt 2">
    <p:bg>
      <p:bgPr>
        <a:solidFill>
          <a:schemeClr val="accent1"/>
        </a:solidFill>
        <a:effectLst/>
      </p:bgPr>
    </p:bg>
    <p:spTree>
      <p:nvGrpSpPr>
        <p:cNvPr id="1" name="Shape 882"/>
        <p:cNvGrpSpPr/>
        <p:nvPr/>
      </p:nvGrpSpPr>
      <p:grpSpPr>
        <a:xfrm>
          <a:off x="0" y="0"/>
          <a:ext cx="0" cy="0"/>
          <a:chOff x="0" y="0"/>
          <a:chExt cx="0" cy="0"/>
        </a:xfrm>
      </p:grpSpPr>
      <p:sp>
        <p:nvSpPr>
          <p:cNvPr id="883" name="Google Shape;883;p101"/>
          <p:cNvSpPr txBox="1"/>
          <p:nvPr/>
        </p:nvSpPr>
        <p:spPr>
          <a:xfrm>
            <a:off x="8096808" y="6575289"/>
            <a:ext cx="2391680"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884" name="Google Shape;884;p101"/>
          <p:cNvSpPr txBox="1"/>
          <p:nvPr/>
        </p:nvSpPr>
        <p:spPr>
          <a:xfrm>
            <a:off x="0" y="-622612"/>
            <a:ext cx="7632173" cy="491984"/>
          </a:xfrm>
          <a:prstGeom prst="rect">
            <a:avLst/>
          </a:prstGeom>
          <a:solidFill>
            <a:schemeClr val="accent1"/>
          </a:solid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For this slide design, you can change the background colour</a:t>
            </a:r>
            <a:endParaRPr/>
          </a:p>
          <a:p>
            <a:pPr marL="0" marR="0" lvl="0" indent="0" algn="l" rtl="0">
              <a:lnSpc>
                <a:spcPct val="100000"/>
              </a:lnSpc>
              <a:spcBef>
                <a:spcPts val="0"/>
              </a:spcBef>
              <a:spcAft>
                <a:spcPts val="0"/>
              </a:spcAft>
              <a:buClr>
                <a:srgbClr val="FFFFFF"/>
              </a:buClr>
              <a:buSzPts val="1400"/>
              <a:buFont typeface="Arial"/>
              <a:buNone/>
            </a:pPr>
            <a:r>
              <a:rPr lang="zh-CN" sz="1400" b="0" i="0" u="none" strike="noStrike" cap="none">
                <a:solidFill>
                  <a:srgbClr val="FFFFFF"/>
                </a:solidFill>
                <a:latin typeface="Arial"/>
                <a:ea typeface="Arial"/>
                <a:cs typeface="Arial"/>
                <a:sym typeface="Arial"/>
              </a:rPr>
              <a:t>Clicking along the edge of purple container and change the shape fill colour.</a:t>
            </a:r>
            <a:endParaRPr/>
          </a:p>
        </p:txBody>
      </p:sp>
      <p:sp>
        <p:nvSpPr>
          <p:cNvPr id="885" name="Google Shape;885;p101"/>
          <p:cNvSpPr txBox="1">
            <a:spLocks noGrp="1"/>
          </p:cNvSpPr>
          <p:nvPr>
            <p:ph type="body" idx="1"/>
          </p:nvPr>
        </p:nvSpPr>
        <p:spPr>
          <a:xfrm>
            <a:off x="0" y="0"/>
            <a:ext cx="10704515" cy="6869115"/>
          </a:xfrm>
          <a:prstGeom prst="rect">
            <a:avLst/>
          </a:prstGeom>
          <a:solidFill>
            <a:schemeClr val="accent1"/>
          </a:solid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chemeClr val="accent1"/>
              </a:buClr>
              <a:buSzPts val="100"/>
              <a:buFont typeface="Arial"/>
              <a:buNone/>
              <a:defRPr sz="100">
                <a:solidFill>
                  <a:schemeClr val="accent1"/>
                </a:solidFill>
              </a:defRPr>
            </a:lvl1pPr>
            <a:lvl2pPr marL="914400" lvl="1" indent="-234950" algn="l">
              <a:lnSpc>
                <a:spcPct val="110000"/>
              </a:lnSpc>
              <a:spcBef>
                <a:spcPts val="300"/>
              </a:spcBef>
              <a:spcAft>
                <a:spcPts val="0"/>
              </a:spcAft>
              <a:buClr>
                <a:schemeClr val="accent1"/>
              </a:buClr>
              <a:buSzPts val="100"/>
              <a:buFont typeface="Arial"/>
              <a:buChar char="•"/>
              <a:defRPr sz="100">
                <a:solidFill>
                  <a:schemeClr val="accent1"/>
                </a:solidFill>
              </a:defRPr>
            </a:lvl2pPr>
            <a:lvl3pPr marL="1371600" lvl="2" indent="-234950" algn="l">
              <a:lnSpc>
                <a:spcPct val="110000"/>
              </a:lnSpc>
              <a:spcBef>
                <a:spcPts val="300"/>
              </a:spcBef>
              <a:spcAft>
                <a:spcPts val="0"/>
              </a:spcAft>
              <a:buClr>
                <a:schemeClr val="accent1"/>
              </a:buClr>
              <a:buSzPts val="100"/>
              <a:buFont typeface="Arial"/>
              <a:buChar char="­"/>
              <a:defRPr sz="100">
                <a:solidFill>
                  <a:schemeClr val="accent1"/>
                </a:solidFill>
              </a:defRPr>
            </a:lvl3pPr>
            <a:lvl4pPr marL="1828800" lvl="3" indent="-234950" algn="l">
              <a:lnSpc>
                <a:spcPct val="110000"/>
              </a:lnSpc>
              <a:spcBef>
                <a:spcPts val="300"/>
              </a:spcBef>
              <a:spcAft>
                <a:spcPts val="0"/>
              </a:spcAft>
              <a:buClr>
                <a:schemeClr val="accent1"/>
              </a:buClr>
              <a:buSzPts val="100"/>
              <a:buFont typeface="Arial"/>
              <a:buChar char="•"/>
              <a:defRPr sz="100">
                <a:solidFill>
                  <a:schemeClr val="accent1"/>
                </a:solidFill>
              </a:defRPr>
            </a:lvl4pPr>
            <a:lvl5pPr marL="2286000" lvl="4" indent="-228600" algn="l">
              <a:lnSpc>
                <a:spcPct val="110000"/>
              </a:lnSpc>
              <a:spcBef>
                <a:spcPts val="300"/>
              </a:spcBef>
              <a:spcAft>
                <a:spcPts val="0"/>
              </a:spcAft>
              <a:buClr>
                <a:schemeClr val="accent1"/>
              </a:buClr>
              <a:buSzPts val="100"/>
              <a:buFont typeface="Arial"/>
              <a:buNone/>
              <a:defRPr sz="100">
                <a:solidFill>
                  <a:schemeClr val="accent1"/>
                </a:solidFill>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86" name="Google Shape;886;p101"/>
          <p:cNvSpPr>
            <a:spLocks noGrp="1"/>
          </p:cNvSpPr>
          <p:nvPr>
            <p:ph type="pic" idx="2"/>
          </p:nvPr>
        </p:nvSpPr>
        <p:spPr>
          <a:xfrm>
            <a:off x="8108849" y="-8786"/>
            <a:ext cx="4083153" cy="6868623"/>
          </a:xfrm>
          <a:prstGeom prst="rect">
            <a:avLst/>
          </a:prstGeom>
          <a:noFill/>
          <a:ln>
            <a:noFill/>
          </a:ln>
        </p:spPr>
      </p:sp>
      <p:sp>
        <p:nvSpPr>
          <p:cNvPr id="887" name="Google Shape;887;p101"/>
          <p:cNvSpPr txBox="1">
            <a:spLocks noGrp="1"/>
          </p:cNvSpPr>
          <p:nvPr>
            <p:ph type="body" idx="3"/>
          </p:nvPr>
        </p:nvSpPr>
        <p:spPr>
          <a:xfrm>
            <a:off x="4400547" y="6524625"/>
            <a:ext cx="3384672" cy="24130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88" name="Google Shape;888;p101"/>
          <p:cNvSpPr txBox="1">
            <a:spLocks noGrp="1"/>
          </p:cNvSpPr>
          <p:nvPr>
            <p:ph type="body" idx="4"/>
          </p:nvPr>
        </p:nvSpPr>
        <p:spPr>
          <a:xfrm>
            <a:off x="695325" y="1700213"/>
            <a:ext cx="7089891" cy="4598078"/>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300"/>
              </a:spcBef>
              <a:spcAft>
                <a:spcPts val="0"/>
              </a:spcAft>
              <a:buClr>
                <a:srgbClr val="000000"/>
              </a:buClr>
              <a:buSzPts val="1800"/>
              <a:buNone/>
              <a:defRPr/>
            </a:lvl1pPr>
            <a:lvl2pPr marL="914400" lvl="1" indent="-342900" algn="l">
              <a:lnSpc>
                <a:spcPct val="110000"/>
              </a:lnSpc>
              <a:spcBef>
                <a:spcPts val="300"/>
              </a:spcBef>
              <a:spcAft>
                <a:spcPts val="0"/>
              </a:spcAft>
              <a:buClr>
                <a:srgbClr val="000000"/>
              </a:buClr>
              <a:buSzPts val="1800"/>
              <a:buChar char="•"/>
              <a:defRPr/>
            </a:lvl2pPr>
            <a:lvl3pPr marL="1371600" lvl="2" indent="-342900" algn="l">
              <a:lnSpc>
                <a:spcPct val="110000"/>
              </a:lnSpc>
              <a:spcBef>
                <a:spcPts val="300"/>
              </a:spcBef>
              <a:spcAft>
                <a:spcPts val="0"/>
              </a:spcAft>
              <a:buClr>
                <a:srgbClr val="000000"/>
              </a:buClr>
              <a:buSzPts val="1800"/>
              <a:buChar char="­"/>
              <a:defRPr/>
            </a:lvl3pPr>
            <a:lvl4pPr marL="1828800" lvl="3" indent="-342900" algn="l">
              <a:lnSpc>
                <a:spcPct val="110000"/>
              </a:lnSpc>
              <a:spcBef>
                <a:spcPts val="300"/>
              </a:spcBef>
              <a:spcAft>
                <a:spcPts val="0"/>
              </a:spcAft>
              <a:buClr>
                <a:srgbClr val="000000"/>
              </a:buClr>
              <a:buSzPts val="1800"/>
              <a:buChar char="•"/>
              <a:defRPr/>
            </a:lvl4pPr>
            <a:lvl5pPr marL="2286000" lvl="4" indent="-228600" algn="l">
              <a:lnSpc>
                <a:spcPct val="110000"/>
              </a:lnSpc>
              <a:spcBef>
                <a:spcPts val="300"/>
              </a:spcBef>
              <a:spcAft>
                <a:spcPts val="0"/>
              </a:spcAft>
              <a:buClr>
                <a:srgbClr val="000000"/>
              </a:buClr>
              <a:buSzPts val="1800"/>
              <a:buNone/>
              <a:defRPr/>
            </a:lvl5pPr>
            <a:lvl6pPr marL="2743200" lvl="5" indent="-228600" algn="l">
              <a:lnSpc>
                <a:spcPct val="110000"/>
              </a:lnSpc>
              <a:spcBef>
                <a:spcPts val="300"/>
              </a:spcBef>
              <a:spcAft>
                <a:spcPts val="0"/>
              </a:spcAft>
              <a:buClr>
                <a:srgbClr val="000000"/>
              </a:buClr>
              <a:buSzPts val="1800"/>
              <a:buNone/>
              <a:defRPr/>
            </a:lvl6pPr>
            <a:lvl7pPr marL="3200400" lvl="6" indent="-342900" algn="l">
              <a:lnSpc>
                <a:spcPct val="110000"/>
              </a:lnSpc>
              <a:spcBef>
                <a:spcPts val="300"/>
              </a:spcBef>
              <a:spcAft>
                <a:spcPts val="0"/>
              </a:spcAft>
              <a:buClr>
                <a:srgbClr val="000000"/>
              </a:buClr>
              <a:buSzPts val="1800"/>
              <a:buChar char="•"/>
              <a:defRPr/>
            </a:lvl7pPr>
            <a:lvl8pPr marL="3657600" lvl="7" indent="-342900" algn="l">
              <a:lnSpc>
                <a:spcPct val="110000"/>
              </a:lnSpc>
              <a:spcBef>
                <a:spcPts val="300"/>
              </a:spcBef>
              <a:spcAft>
                <a:spcPts val="0"/>
              </a:spcAft>
              <a:buClr>
                <a:srgbClr val="000000"/>
              </a:buClr>
              <a:buSzPts val="1800"/>
              <a:buChar char="•"/>
              <a:defRPr/>
            </a:lvl8pPr>
            <a:lvl9pPr marL="4114800" lvl="8" indent="-342900" algn="l">
              <a:lnSpc>
                <a:spcPct val="110000"/>
              </a:lnSpc>
              <a:spcBef>
                <a:spcPts val="300"/>
              </a:spcBef>
              <a:spcAft>
                <a:spcPts val="0"/>
              </a:spcAft>
              <a:buClr>
                <a:srgbClr val="000000"/>
              </a:buClr>
              <a:buSzPts val="1800"/>
              <a:buChar char="•"/>
              <a:defRPr/>
            </a:lvl9pPr>
          </a:lstStyle>
          <a:p>
            <a:endParaRPr/>
          </a:p>
        </p:txBody>
      </p:sp>
      <p:sp>
        <p:nvSpPr>
          <p:cNvPr id="889" name="Google Shape;889;p101"/>
          <p:cNvSpPr txBox="1">
            <a:spLocks noGrp="1"/>
          </p:cNvSpPr>
          <p:nvPr>
            <p:ph type="title"/>
          </p:nvPr>
        </p:nvSpPr>
        <p:spPr>
          <a:xfrm>
            <a:off x="695326" y="1052736"/>
            <a:ext cx="7096126" cy="469059"/>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rgbClr val="FFFFFF"/>
              </a:buClr>
              <a:buSzPts val="3400"/>
              <a:buFont typeface="Arial"/>
              <a:buNone/>
              <a:defRPr>
                <a:solidFill>
                  <a:srgbClr val="FFFFFF"/>
                </a:solidFill>
              </a:defRPr>
            </a:lvl1pPr>
            <a:lvl2pPr lvl="1" algn="l">
              <a:lnSpc>
                <a:spcPct val="90000"/>
              </a:lnSpc>
              <a:spcBef>
                <a:spcPts val="0"/>
              </a:spcBef>
              <a:spcAft>
                <a:spcPts val="0"/>
              </a:spcAft>
              <a:buClr>
                <a:schemeClr val="accent1"/>
              </a:buClr>
              <a:buSzPts val="1800"/>
              <a:buNone/>
              <a:defRPr/>
            </a:lvl2pPr>
            <a:lvl3pPr lvl="2" algn="l">
              <a:lnSpc>
                <a:spcPct val="90000"/>
              </a:lnSpc>
              <a:spcBef>
                <a:spcPts val="0"/>
              </a:spcBef>
              <a:spcAft>
                <a:spcPts val="0"/>
              </a:spcAft>
              <a:buClr>
                <a:schemeClr val="accent1"/>
              </a:buClr>
              <a:buSzPts val="1800"/>
              <a:buNone/>
              <a:defRPr/>
            </a:lvl3pPr>
            <a:lvl4pPr lvl="3" algn="l">
              <a:lnSpc>
                <a:spcPct val="90000"/>
              </a:lnSpc>
              <a:spcBef>
                <a:spcPts val="0"/>
              </a:spcBef>
              <a:spcAft>
                <a:spcPts val="0"/>
              </a:spcAft>
              <a:buClr>
                <a:schemeClr val="accent1"/>
              </a:buClr>
              <a:buSzPts val="1800"/>
              <a:buNone/>
              <a:defRPr/>
            </a:lvl4pPr>
            <a:lvl5pPr lvl="4" algn="l">
              <a:lnSpc>
                <a:spcPct val="90000"/>
              </a:lnSpc>
              <a:spcBef>
                <a:spcPts val="0"/>
              </a:spcBef>
              <a:spcAft>
                <a:spcPts val="0"/>
              </a:spcAft>
              <a:buClr>
                <a:schemeClr val="accent1"/>
              </a:buClr>
              <a:buSzPts val="1800"/>
              <a:buNone/>
              <a:defRPr/>
            </a:lvl5pPr>
            <a:lvl6pPr lvl="5" algn="l">
              <a:lnSpc>
                <a:spcPct val="90000"/>
              </a:lnSpc>
              <a:spcBef>
                <a:spcPts val="0"/>
              </a:spcBef>
              <a:spcAft>
                <a:spcPts val="0"/>
              </a:spcAft>
              <a:buClr>
                <a:schemeClr val="accent1"/>
              </a:buClr>
              <a:buSzPts val="1800"/>
              <a:buNone/>
              <a:defRPr/>
            </a:lvl6pPr>
            <a:lvl7pPr lvl="6" algn="l">
              <a:lnSpc>
                <a:spcPct val="90000"/>
              </a:lnSpc>
              <a:spcBef>
                <a:spcPts val="0"/>
              </a:spcBef>
              <a:spcAft>
                <a:spcPts val="0"/>
              </a:spcAft>
              <a:buClr>
                <a:schemeClr val="accent1"/>
              </a:buClr>
              <a:buSzPts val="1800"/>
              <a:buNone/>
              <a:defRPr/>
            </a:lvl7pPr>
            <a:lvl8pPr lvl="7" algn="l">
              <a:lnSpc>
                <a:spcPct val="90000"/>
              </a:lnSpc>
              <a:spcBef>
                <a:spcPts val="0"/>
              </a:spcBef>
              <a:spcAft>
                <a:spcPts val="0"/>
              </a:spcAft>
              <a:buClr>
                <a:schemeClr val="accent1"/>
              </a:buClr>
              <a:buSzPts val="1800"/>
              <a:buNone/>
              <a:defRPr/>
            </a:lvl8pPr>
            <a:lvl9pPr lvl="8" algn="l">
              <a:lnSpc>
                <a:spcPct val="90000"/>
              </a:lnSpc>
              <a:spcBef>
                <a:spcPts val="0"/>
              </a:spcBef>
              <a:spcAft>
                <a:spcPts val="0"/>
              </a:spcAft>
              <a:buClr>
                <a:schemeClr val="accent1"/>
              </a:buClr>
              <a:buSzPts val="1800"/>
              <a:buNone/>
              <a:defRPr/>
            </a:lvl9pPr>
          </a:lstStyle>
          <a:p>
            <a:endParaRPr/>
          </a:p>
        </p:txBody>
      </p:sp>
      <p:sp>
        <p:nvSpPr>
          <p:cNvPr id="890" name="Google Shape;890;p101"/>
          <p:cNvSpPr txBox="1">
            <a:spLocks noGrp="1"/>
          </p:cNvSpPr>
          <p:nvPr>
            <p:ph type="sldNum" idx="12"/>
          </p:nvPr>
        </p:nvSpPr>
        <p:spPr>
          <a:xfrm>
            <a:off x="11369600" y="6575780"/>
            <a:ext cx="127001" cy="127001"/>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Clr>
                <a:srgbClr val="000000"/>
              </a:buClr>
              <a:buSzPts val="800"/>
              <a:buFont typeface="Arial"/>
              <a:buNone/>
              <a:defRPr sz="800"/>
            </a:lvl1pPr>
            <a:lvl2pPr marL="0" lvl="1" indent="0" algn="r">
              <a:lnSpc>
                <a:spcPct val="100000"/>
              </a:lnSpc>
              <a:spcBef>
                <a:spcPts val="0"/>
              </a:spcBef>
              <a:spcAft>
                <a:spcPts val="0"/>
              </a:spcAft>
              <a:buClr>
                <a:srgbClr val="000000"/>
              </a:buClr>
              <a:buSzPts val="800"/>
              <a:buFont typeface="Arial"/>
              <a:buNone/>
              <a:defRPr sz="800"/>
            </a:lvl2pPr>
            <a:lvl3pPr marL="0" lvl="2" indent="0" algn="r">
              <a:lnSpc>
                <a:spcPct val="100000"/>
              </a:lnSpc>
              <a:spcBef>
                <a:spcPts val="0"/>
              </a:spcBef>
              <a:spcAft>
                <a:spcPts val="0"/>
              </a:spcAft>
              <a:buClr>
                <a:srgbClr val="000000"/>
              </a:buClr>
              <a:buSzPts val="800"/>
              <a:buFont typeface="Arial"/>
              <a:buNone/>
              <a:defRPr sz="800"/>
            </a:lvl3pPr>
            <a:lvl4pPr marL="0" lvl="3" indent="0" algn="r">
              <a:lnSpc>
                <a:spcPct val="100000"/>
              </a:lnSpc>
              <a:spcBef>
                <a:spcPts val="0"/>
              </a:spcBef>
              <a:spcAft>
                <a:spcPts val="0"/>
              </a:spcAft>
              <a:buClr>
                <a:srgbClr val="000000"/>
              </a:buClr>
              <a:buSzPts val="800"/>
              <a:buFont typeface="Arial"/>
              <a:buNone/>
              <a:defRPr sz="800"/>
            </a:lvl4pPr>
            <a:lvl5pPr marL="0" lvl="4" indent="0" algn="r">
              <a:lnSpc>
                <a:spcPct val="100000"/>
              </a:lnSpc>
              <a:spcBef>
                <a:spcPts val="0"/>
              </a:spcBef>
              <a:spcAft>
                <a:spcPts val="0"/>
              </a:spcAft>
              <a:buClr>
                <a:srgbClr val="000000"/>
              </a:buClr>
              <a:buSzPts val="800"/>
              <a:buFont typeface="Arial"/>
              <a:buNone/>
              <a:defRPr sz="800"/>
            </a:lvl5pPr>
            <a:lvl6pPr marL="0" lvl="5" indent="0" algn="r">
              <a:lnSpc>
                <a:spcPct val="100000"/>
              </a:lnSpc>
              <a:spcBef>
                <a:spcPts val="0"/>
              </a:spcBef>
              <a:spcAft>
                <a:spcPts val="0"/>
              </a:spcAft>
              <a:buClr>
                <a:srgbClr val="000000"/>
              </a:buClr>
              <a:buSzPts val="800"/>
              <a:buFont typeface="Arial"/>
              <a:buNone/>
              <a:defRPr sz="800"/>
            </a:lvl6pPr>
            <a:lvl7pPr marL="0" lvl="6" indent="0" algn="r">
              <a:lnSpc>
                <a:spcPct val="100000"/>
              </a:lnSpc>
              <a:spcBef>
                <a:spcPts val="0"/>
              </a:spcBef>
              <a:spcAft>
                <a:spcPts val="0"/>
              </a:spcAft>
              <a:buClr>
                <a:srgbClr val="000000"/>
              </a:buClr>
              <a:buSzPts val="800"/>
              <a:buFont typeface="Arial"/>
              <a:buNone/>
              <a:defRPr sz="800"/>
            </a:lvl7pPr>
            <a:lvl8pPr marL="0" lvl="7" indent="0" algn="r">
              <a:lnSpc>
                <a:spcPct val="100000"/>
              </a:lnSpc>
              <a:spcBef>
                <a:spcPts val="0"/>
              </a:spcBef>
              <a:spcAft>
                <a:spcPts val="0"/>
              </a:spcAft>
              <a:buClr>
                <a:srgbClr val="000000"/>
              </a:buClr>
              <a:buSzPts val="800"/>
              <a:buFont typeface="Arial"/>
              <a:buNone/>
              <a:defRPr sz="800"/>
            </a:lvl8pPr>
            <a:lvl9pPr marL="0" lvl="8" indent="0" algn="r">
              <a:lnSpc>
                <a:spcPct val="100000"/>
              </a:lnSpc>
              <a:spcBef>
                <a:spcPts val="0"/>
              </a:spcBef>
              <a:spcAft>
                <a:spcPts val="0"/>
              </a:spcAft>
              <a:buClr>
                <a:srgbClr val="000000"/>
              </a:buClr>
              <a:buSzPts val="800"/>
              <a:buFont typeface="Arial"/>
              <a:buNone/>
              <a:defRPr sz="800"/>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55.xml"/><Relationship Id="rId21" Type="http://schemas.openxmlformats.org/officeDocument/2006/relationships/slideLayout" Target="../slideLayouts/slideLayout59.xml"/><Relationship Id="rId42" Type="http://schemas.openxmlformats.org/officeDocument/2006/relationships/slideLayout" Target="../slideLayouts/slideLayout80.xml"/><Relationship Id="rId63" Type="http://schemas.openxmlformats.org/officeDocument/2006/relationships/slideLayout" Target="../slideLayouts/slideLayout101.xml"/><Relationship Id="rId84" Type="http://schemas.openxmlformats.org/officeDocument/2006/relationships/slideLayout" Target="../slideLayouts/slideLayout122.xml"/><Relationship Id="rId138" Type="http://schemas.openxmlformats.org/officeDocument/2006/relationships/slideLayout" Target="../slideLayouts/slideLayout176.xml"/><Relationship Id="rId107" Type="http://schemas.openxmlformats.org/officeDocument/2006/relationships/slideLayout" Target="../slideLayouts/slideLayout145.xml"/><Relationship Id="rId11" Type="http://schemas.openxmlformats.org/officeDocument/2006/relationships/slideLayout" Target="../slideLayouts/slideLayout49.xml"/><Relationship Id="rId32" Type="http://schemas.openxmlformats.org/officeDocument/2006/relationships/slideLayout" Target="../slideLayouts/slideLayout70.xml"/><Relationship Id="rId53" Type="http://schemas.openxmlformats.org/officeDocument/2006/relationships/slideLayout" Target="../slideLayouts/slideLayout91.xml"/><Relationship Id="rId74" Type="http://schemas.openxmlformats.org/officeDocument/2006/relationships/slideLayout" Target="../slideLayouts/slideLayout112.xml"/><Relationship Id="rId128" Type="http://schemas.openxmlformats.org/officeDocument/2006/relationships/slideLayout" Target="../slideLayouts/slideLayout166.xml"/><Relationship Id="rId149" Type="http://schemas.openxmlformats.org/officeDocument/2006/relationships/slideLayout" Target="../slideLayouts/slideLayout187.xml"/><Relationship Id="rId5" Type="http://schemas.openxmlformats.org/officeDocument/2006/relationships/slideLayout" Target="../slideLayouts/slideLayout43.xml"/><Relationship Id="rId95" Type="http://schemas.openxmlformats.org/officeDocument/2006/relationships/slideLayout" Target="../slideLayouts/slideLayout133.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43" Type="http://schemas.openxmlformats.org/officeDocument/2006/relationships/slideLayout" Target="../slideLayouts/slideLayout81.xml"/><Relationship Id="rId48" Type="http://schemas.openxmlformats.org/officeDocument/2006/relationships/slideLayout" Target="../slideLayouts/slideLayout86.xml"/><Relationship Id="rId64" Type="http://schemas.openxmlformats.org/officeDocument/2006/relationships/slideLayout" Target="../slideLayouts/slideLayout102.xml"/><Relationship Id="rId69" Type="http://schemas.openxmlformats.org/officeDocument/2006/relationships/slideLayout" Target="../slideLayouts/slideLayout107.xml"/><Relationship Id="rId113" Type="http://schemas.openxmlformats.org/officeDocument/2006/relationships/slideLayout" Target="../slideLayouts/slideLayout151.xml"/><Relationship Id="rId118" Type="http://schemas.openxmlformats.org/officeDocument/2006/relationships/slideLayout" Target="../slideLayouts/slideLayout156.xml"/><Relationship Id="rId134" Type="http://schemas.openxmlformats.org/officeDocument/2006/relationships/slideLayout" Target="../slideLayouts/slideLayout172.xml"/><Relationship Id="rId139" Type="http://schemas.openxmlformats.org/officeDocument/2006/relationships/slideLayout" Target="../slideLayouts/slideLayout177.xml"/><Relationship Id="rId80" Type="http://schemas.openxmlformats.org/officeDocument/2006/relationships/slideLayout" Target="../slideLayouts/slideLayout118.xml"/><Relationship Id="rId85" Type="http://schemas.openxmlformats.org/officeDocument/2006/relationships/slideLayout" Target="../slideLayouts/slideLayout123.xml"/><Relationship Id="rId150" Type="http://schemas.openxmlformats.org/officeDocument/2006/relationships/slideLayout" Target="../slideLayouts/slideLayout188.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59" Type="http://schemas.openxmlformats.org/officeDocument/2006/relationships/slideLayout" Target="../slideLayouts/slideLayout97.xml"/><Relationship Id="rId103" Type="http://schemas.openxmlformats.org/officeDocument/2006/relationships/slideLayout" Target="../slideLayouts/slideLayout141.xml"/><Relationship Id="rId108" Type="http://schemas.openxmlformats.org/officeDocument/2006/relationships/slideLayout" Target="../slideLayouts/slideLayout146.xml"/><Relationship Id="rId124" Type="http://schemas.openxmlformats.org/officeDocument/2006/relationships/slideLayout" Target="../slideLayouts/slideLayout162.xml"/><Relationship Id="rId129" Type="http://schemas.openxmlformats.org/officeDocument/2006/relationships/slideLayout" Target="../slideLayouts/slideLayout167.xml"/><Relationship Id="rId54" Type="http://schemas.openxmlformats.org/officeDocument/2006/relationships/slideLayout" Target="../slideLayouts/slideLayout92.xml"/><Relationship Id="rId70" Type="http://schemas.openxmlformats.org/officeDocument/2006/relationships/slideLayout" Target="../slideLayouts/slideLayout108.xml"/><Relationship Id="rId75" Type="http://schemas.openxmlformats.org/officeDocument/2006/relationships/slideLayout" Target="../slideLayouts/slideLayout113.xml"/><Relationship Id="rId91" Type="http://schemas.openxmlformats.org/officeDocument/2006/relationships/slideLayout" Target="../slideLayouts/slideLayout129.xml"/><Relationship Id="rId96" Type="http://schemas.openxmlformats.org/officeDocument/2006/relationships/slideLayout" Target="../slideLayouts/slideLayout134.xml"/><Relationship Id="rId140" Type="http://schemas.openxmlformats.org/officeDocument/2006/relationships/slideLayout" Target="../slideLayouts/slideLayout178.xml"/><Relationship Id="rId145" Type="http://schemas.openxmlformats.org/officeDocument/2006/relationships/slideLayout" Target="../slideLayouts/slideLayout18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49" Type="http://schemas.openxmlformats.org/officeDocument/2006/relationships/slideLayout" Target="../slideLayouts/slideLayout87.xml"/><Relationship Id="rId114" Type="http://schemas.openxmlformats.org/officeDocument/2006/relationships/slideLayout" Target="../slideLayouts/slideLayout152.xml"/><Relationship Id="rId119" Type="http://schemas.openxmlformats.org/officeDocument/2006/relationships/slideLayout" Target="../slideLayouts/slideLayout157.xml"/><Relationship Id="rId44" Type="http://schemas.openxmlformats.org/officeDocument/2006/relationships/slideLayout" Target="../slideLayouts/slideLayout82.xml"/><Relationship Id="rId60" Type="http://schemas.openxmlformats.org/officeDocument/2006/relationships/slideLayout" Target="../slideLayouts/slideLayout98.xml"/><Relationship Id="rId65" Type="http://schemas.openxmlformats.org/officeDocument/2006/relationships/slideLayout" Target="../slideLayouts/slideLayout103.xml"/><Relationship Id="rId81" Type="http://schemas.openxmlformats.org/officeDocument/2006/relationships/slideLayout" Target="../slideLayouts/slideLayout119.xml"/><Relationship Id="rId86" Type="http://schemas.openxmlformats.org/officeDocument/2006/relationships/slideLayout" Target="../slideLayouts/slideLayout124.xml"/><Relationship Id="rId130" Type="http://schemas.openxmlformats.org/officeDocument/2006/relationships/slideLayout" Target="../slideLayouts/slideLayout168.xml"/><Relationship Id="rId135" Type="http://schemas.openxmlformats.org/officeDocument/2006/relationships/slideLayout" Target="../slideLayouts/slideLayout173.xml"/><Relationship Id="rId151" Type="http://schemas.openxmlformats.org/officeDocument/2006/relationships/theme" Target="../theme/theme2.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9" Type="http://schemas.openxmlformats.org/officeDocument/2006/relationships/slideLayout" Target="../slideLayouts/slideLayout77.xml"/><Relationship Id="rId109" Type="http://schemas.openxmlformats.org/officeDocument/2006/relationships/slideLayout" Target="../slideLayouts/slideLayout147.xml"/><Relationship Id="rId34" Type="http://schemas.openxmlformats.org/officeDocument/2006/relationships/slideLayout" Target="../slideLayouts/slideLayout72.xml"/><Relationship Id="rId50" Type="http://schemas.openxmlformats.org/officeDocument/2006/relationships/slideLayout" Target="../slideLayouts/slideLayout88.xml"/><Relationship Id="rId55" Type="http://schemas.openxmlformats.org/officeDocument/2006/relationships/slideLayout" Target="../slideLayouts/slideLayout93.xml"/><Relationship Id="rId76" Type="http://schemas.openxmlformats.org/officeDocument/2006/relationships/slideLayout" Target="../slideLayouts/slideLayout114.xml"/><Relationship Id="rId97" Type="http://schemas.openxmlformats.org/officeDocument/2006/relationships/slideLayout" Target="../slideLayouts/slideLayout135.xml"/><Relationship Id="rId104" Type="http://schemas.openxmlformats.org/officeDocument/2006/relationships/slideLayout" Target="../slideLayouts/slideLayout142.xml"/><Relationship Id="rId120" Type="http://schemas.openxmlformats.org/officeDocument/2006/relationships/slideLayout" Target="../slideLayouts/slideLayout158.xml"/><Relationship Id="rId125" Type="http://schemas.openxmlformats.org/officeDocument/2006/relationships/slideLayout" Target="../slideLayouts/slideLayout163.xml"/><Relationship Id="rId141" Type="http://schemas.openxmlformats.org/officeDocument/2006/relationships/slideLayout" Target="../slideLayouts/slideLayout179.xml"/><Relationship Id="rId146" Type="http://schemas.openxmlformats.org/officeDocument/2006/relationships/slideLayout" Target="../slideLayouts/slideLayout184.xml"/><Relationship Id="rId7" Type="http://schemas.openxmlformats.org/officeDocument/2006/relationships/slideLayout" Target="../slideLayouts/slideLayout45.xml"/><Relationship Id="rId71" Type="http://schemas.openxmlformats.org/officeDocument/2006/relationships/slideLayout" Target="../slideLayouts/slideLayout109.xml"/><Relationship Id="rId92" Type="http://schemas.openxmlformats.org/officeDocument/2006/relationships/slideLayout" Target="../slideLayouts/slideLayout130.xml"/><Relationship Id="rId2" Type="http://schemas.openxmlformats.org/officeDocument/2006/relationships/slideLayout" Target="../slideLayouts/slideLayout40.xml"/><Relationship Id="rId29" Type="http://schemas.openxmlformats.org/officeDocument/2006/relationships/slideLayout" Target="../slideLayouts/slideLayout67.xml"/><Relationship Id="rId24" Type="http://schemas.openxmlformats.org/officeDocument/2006/relationships/slideLayout" Target="../slideLayouts/slideLayout62.xml"/><Relationship Id="rId40" Type="http://schemas.openxmlformats.org/officeDocument/2006/relationships/slideLayout" Target="../slideLayouts/slideLayout78.xml"/><Relationship Id="rId45" Type="http://schemas.openxmlformats.org/officeDocument/2006/relationships/slideLayout" Target="../slideLayouts/slideLayout83.xml"/><Relationship Id="rId66" Type="http://schemas.openxmlformats.org/officeDocument/2006/relationships/slideLayout" Target="../slideLayouts/slideLayout104.xml"/><Relationship Id="rId87" Type="http://schemas.openxmlformats.org/officeDocument/2006/relationships/slideLayout" Target="../slideLayouts/slideLayout125.xml"/><Relationship Id="rId110" Type="http://schemas.openxmlformats.org/officeDocument/2006/relationships/slideLayout" Target="../slideLayouts/slideLayout148.xml"/><Relationship Id="rId115" Type="http://schemas.openxmlformats.org/officeDocument/2006/relationships/slideLayout" Target="../slideLayouts/slideLayout153.xml"/><Relationship Id="rId131" Type="http://schemas.openxmlformats.org/officeDocument/2006/relationships/slideLayout" Target="../slideLayouts/slideLayout169.xml"/><Relationship Id="rId136" Type="http://schemas.openxmlformats.org/officeDocument/2006/relationships/slideLayout" Target="../slideLayouts/slideLayout174.xml"/><Relationship Id="rId61" Type="http://schemas.openxmlformats.org/officeDocument/2006/relationships/slideLayout" Target="../slideLayouts/slideLayout99.xml"/><Relationship Id="rId82" Type="http://schemas.openxmlformats.org/officeDocument/2006/relationships/slideLayout" Target="../slideLayouts/slideLayout120.xml"/><Relationship Id="rId152" Type="http://schemas.openxmlformats.org/officeDocument/2006/relationships/image" Target="../media/image2.png"/><Relationship Id="rId19" Type="http://schemas.openxmlformats.org/officeDocument/2006/relationships/slideLayout" Target="../slideLayouts/slideLayout57.xml"/><Relationship Id="rId14" Type="http://schemas.openxmlformats.org/officeDocument/2006/relationships/slideLayout" Target="../slideLayouts/slideLayout52.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56" Type="http://schemas.openxmlformats.org/officeDocument/2006/relationships/slideLayout" Target="../slideLayouts/slideLayout94.xml"/><Relationship Id="rId77" Type="http://schemas.openxmlformats.org/officeDocument/2006/relationships/slideLayout" Target="../slideLayouts/slideLayout115.xml"/><Relationship Id="rId100" Type="http://schemas.openxmlformats.org/officeDocument/2006/relationships/slideLayout" Target="../slideLayouts/slideLayout138.xml"/><Relationship Id="rId105" Type="http://schemas.openxmlformats.org/officeDocument/2006/relationships/slideLayout" Target="../slideLayouts/slideLayout143.xml"/><Relationship Id="rId126" Type="http://schemas.openxmlformats.org/officeDocument/2006/relationships/slideLayout" Target="../slideLayouts/slideLayout164.xml"/><Relationship Id="rId147" Type="http://schemas.openxmlformats.org/officeDocument/2006/relationships/slideLayout" Target="../slideLayouts/slideLayout185.xml"/><Relationship Id="rId8" Type="http://schemas.openxmlformats.org/officeDocument/2006/relationships/slideLayout" Target="../slideLayouts/slideLayout46.xml"/><Relationship Id="rId51" Type="http://schemas.openxmlformats.org/officeDocument/2006/relationships/slideLayout" Target="../slideLayouts/slideLayout89.xml"/><Relationship Id="rId72" Type="http://schemas.openxmlformats.org/officeDocument/2006/relationships/slideLayout" Target="../slideLayouts/slideLayout110.xml"/><Relationship Id="rId93" Type="http://schemas.openxmlformats.org/officeDocument/2006/relationships/slideLayout" Target="../slideLayouts/slideLayout131.xml"/><Relationship Id="rId98" Type="http://schemas.openxmlformats.org/officeDocument/2006/relationships/slideLayout" Target="../slideLayouts/slideLayout136.xml"/><Relationship Id="rId121" Type="http://schemas.openxmlformats.org/officeDocument/2006/relationships/slideLayout" Target="../slideLayouts/slideLayout159.xml"/><Relationship Id="rId142" Type="http://schemas.openxmlformats.org/officeDocument/2006/relationships/slideLayout" Target="../slideLayouts/slideLayout180.xml"/><Relationship Id="rId3" Type="http://schemas.openxmlformats.org/officeDocument/2006/relationships/slideLayout" Target="../slideLayouts/slideLayout41.xml"/><Relationship Id="rId25" Type="http://schemas.openxmlformats.org/officeDocument/2006/relationships/slideLayout" Target="../slideLayouts/slideLayout63.xml"/><Relationship Id="rId46" Type="http://schemas.openxmlformats.org/officeDocument/2006/relationships/slideLayout" Target="../slideLayouts/slideLayout84.xml"/><Relationship Id="rId67" Type="http://schemas.openxmlformats.org/officeDocument/2006/relationships/slideLayout" Target="../slideLayouts/slideLayout105.xml"/><Relationship Id="rId116" Type="http://schemas.openxmlformats.org/officeDocument/2006/relationships/slideLayout" Target="../slideLayouts/slideLayout154.xml"/><Relationship Id="rId137" Type="http://schemas.openxmlformats.org/officeDocument/2006/relationships/slideLayout" Target="../slideLayouts/slideLayout175.xml"/><Relationship Id="rId20" Type="http://schemas.openxmlformats.org/officeDocument/2006/relationships/slideLayout" Target="../slideLayouts/slideLayout58.xml"/><Relationship Id="rId41" Type="http://schemas.openxmlformats.org/officeDocument/2006/relationships/slideLayout" Target="../slideLayouts/slideLayout79.xml"/><Relationship Id="rId62" Type="http://schemas.openxmlformats.org/officeDocument/2006/relationships/slideLayout" Target="../slideLayouts/slideLayout100.xml"/><Relationship Id="rId83" Type="http://schemas.openxmlformats.org/officeDocument/2006/relationships/slideLayout" Target="../slideLayouts/slideLayout121.xml"/><Relationship Id="rId88" Type="http://schemas.openxmlformats.org/officeDocument/2006/relationships/slideLayout" Target="../slideLayouts/slideLayout126.xml"/><Relationship Id="rId111" Type="http://schemas.openxmlformats.org/officeDocument/2006/relationships/slideLayout" Target="../slideLayouts/slideLayout149.xml"/><Relationship Id="rId132" Type="http://schemas.openxmlformats.org/officeDocument/2006/relationships/slideLayout" Target="../slideLayouts/slideLayout170.xml"/><Relationship Id="rId15" Type="http://schemas.openxmlformats.org/officeDocument/2006/relationships/slideLayout" Target="../slideLayouts/slideLayout53.xml"/><Relationship Id="rId36" Type="http://schemas.openxmlformats.org/officeDocument/2006/relationships/slideLayout" Target="../slideLayouts/slideLayout74.xml"/><Relationship Id="rId57" Type="http://schemas.openxmlformats.org/officeDocument/2006/relationships/slideLayout" Target="../slideLayouts/slideLayout95.xml"/><Relationship Id="rId106" Type="http://schemas.openxmlformats.org/officeDocument/2006/relationships/slideLayout" Target="../slideLayouts/slideLayout144.xml"/><Relationship Id="rId127" Type="http://schemas.openxmlformats.org/officeDocument/2006/relationships/slideLayout" Target="../slideLayouts/slideLayout165.xml"/><Relationship Id="rId10" Type="http://schemas.openxmlformats.org/officeDocument/2006/relationships/slideLayout" Target="../slideLayouts/slideLayout48.xml"/><Relationship Id="rId31" Type="http://schemas.openxmlformats.org/officeDocument/2006/relationships/slideLayout" Target="../slideLayouts/slideLayout69.xml"/><Relationship Id="rId52" Type="http://schemas.openxmlformats.org/officeDocument/2006/relationships/slideLayout" Target="../slideLayouts/slideLayout90.xml"/><Relationship Id="rId73" Type="http://schemas.openxmlformats.org/officeDocument/2006/relationships/slideLayout" Target="../slideLayouts/slideLayout111.xml"/><Relationship Id="rId78" Type="http://schemas.openxmlformats.org/officeDocument/2006/relationships/slideLayout" Target="../slideLayouts/slideLayout116.xml"/><Relationship Id="rId94" Type="http://schemas.openxmlformats.org/officeDocument/2006/relationships/slideLayout" Target="../slideLayouts/slideLayout132.xml"/><Relationship Id="rId99" Type="http://schemas.openxmlformats.org/officeDocument/2006/relationships/slideLayout" Target="../slideLayouts/slideLayout137.xml"/><Relationship Id="rId101" Type="http://schemas.openxmlformats.org/officeDocument/2006/relationships/slideLayout" Target="../slideLayouts/slideLayout139.xml"/><Relationship Id="rId122" Type="http://schemas.openxmlformats.org/officeDocument/2006/relationships/slideLayout" Target="../slideLayouts/slideLayout160.xml"/><Relationship Id="rId143" Type="http://schemas.openxmlformats.org/officeDocument/2006/relationships/slideLayout" Target="../slideLayouts/slideLayout181.xml"/><Relationship Id="rId148" Type="http://schemas.openxmlformats.org/officeDocument/2006/relationships/slideLayout" Target="../slideLayouts/slideLayout186.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47" Type="http://schemas.openxmlformats.org/officeDocument/2006/relationships/slideLayout" Target="../slideLayouts/slideLayout85.xml"/><Relationship Id="rId68" Type="http://schemas.openxmlformats.org/officeDocument/2006/relationships/slideLayout" Target="../slideLayouts/slideLayout106.xml"/><Relationship Id="rId89" Type="http://schemas.openxmlformats.org/officeDocument/2006/relationships/slideLayout" Target="../slideLayouts/slideLayout127.xml"/><Relationship Id="rId112" Type="http://schemas.openxmlformats.org/officeDocument/2006/relationships/slideLayout" Target="../slideLayouts/slideLayout150.xml"/><Relationship Id="rId133" Type="http://schemas.openxmlformats.org/officeDocument/2006/relationships/slideLayout" Target="../slideLayouts/slideLayout171.xml"/><Relationship Id="rId16" Type="http://schemas.openxmlformats.org/officeDocument/2006/relationships/slideLayout" Target="../slideLayouts/slideLayout54.xml"/><Relationship Id="rId37" Type="http://schemas.openxmlformats.org/officeDocument/2006/relationships/slideLayout" Target="../slideLayouts/slideLayout75.xml"/><Relationship Id="rId58" Type="http://schemas.openxmlformats.org/officeDocument/2006/relationships/slideLayout" Target="../slideLayouts/slideLayout96.xml"/><Relationship Id="rId79" Type="http://schemas.openxmlformats.org/officeDocument/2006/relationships/slideLayout" Target="../slideLayouts/slideLayout117.xml"/><Relationship Id="rId102" Type="http://schemas.openxmlformats.org/officeDocument/2006/relationships/slideLayout" Target="../slideLayouts/slideLayout140.xml"/><Relationship Id="rId123" Type="http://schemas.openxmlformats.org/officeDocument/2006/relationships/slideLayout" Target="../slideLayouts/slideLayout161.xml"/><Relationship Id="rId144" Type="http://schemas.openxmlformats.org/officeDocument/2006/relationships/slideLayout" Target="../slideLayouts/slideLayout182.xml"/><Relationship Id="rId90"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95326" y="1052736"/>
            <a:ext cx="10801350" cy="469056"/>
          </a:xfrm>
          <a:prstGeom prst="rect">
            <a:avLst/>
          </a:prstGeom>
          <a:noFill/>
          <a:ln>
            <a:noFill/>
          </a:ln>
        </p:spPr>
        <p:txBody>
          <a:bodyPr spcFirstLastPara="1" wrap="square" lIns="0" tIns="0" rIns="0" bIns="0" anchor="ctr" anchorCtr="0">
            <a:normAutofit/>
          </a:bodyPr>
          <a:lstStyle>
            <a:lvl1pPr marR="0" lvl="0" algn="l" rtl="0">
              <a:lnSpc>
                <a:spcPct val="90000"/>
              </a:lnSpc>
              <a:spcBef>
                <a:spcPts val="0"/>
              </a:spcBef>
              <a:spcAft>
                <a:spcPts val="0"/>
              </a:spcAft>
              <a:buClr>
                <a:schemeClr val="accent1"/>
              </a:buClr>
              <a:buSzPts val="3400"/>
              <a:buFont typeface="Arial"/>
              <a:buNone/>
              <a:defRPr sz="3400" b="0"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ftr" idx="11"/>
          </p:nvPr>
        </p:nvSpPr>
        <p:spPr>
          <a:xfrm>
            <a:off x="695326" y="6519171"/>
            <a:ext cx="3360109" cy="240219"/>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sldNum" idx="12"/>
          </p:nvPr>
        </p:nvSpPr>
        <p:spPr>
          <a:xfrm>
            <a:off x="11208568" y="6519171"/>
            <a:ext cx="288032" cy="240219"/>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chemeClr val="dk1"/>
                </a:solidFill>
                <a:latin typeface="Arial"/>
                <a:ea typeface="Arial"/>
                <a:cs typeface="Arial"/>
                <a:sym typeface="Arial"/>
              </a:defRPr>
            </a:lvl1pPr>
            <a:lvl2pPr marL="0" marR="0" lvl="1" indent="0" algn="r" rtl="0">
              <a:spcBef>
                <a:spcPts val="0"/>
              </a:spcBef>
              <a:buNone/>
              <a:defRPr sz="800" b="0" i="0" u="none" strike="noStrike" cap="none">
                <a:solidFill>
                  <a:schemeClr val="dk1"/>
                </a:solidFill>
                <a:latin typeface="Arial"/>
                <a:ea typeface="Arial"/>
                <a:cs typeface="Arial"/>
                <a:sym typeface="Arial"/>
              </a:defRPr>
            </a:lvl2pPr>
            <a:lvl3pPr marL="0" marR="0" lvl="2" indent="0" algn="r" rtl="0">
              <a:spcBef>
                <a:spcPts val="0"/>
              </a:spcBef>
              <a:buNone/>
              <a:defRPr sz="800" b="0" i="0" u="none" strike="noStrike" cap="none">
                <a:solidFill>
                  <a:schemeClr val="dk1"/>
                </a:solidFill>
                <a:latin typeface="Arial"/>
                <a:ea typeface="Arial"/>
                <a:cs typeface="Arial"/>
                <a:sym typeface="Arial"/>
              </a:defRPr>
            </a:lvl3pPr>
            <a:lvl4pPr marL="0" marR="0" lvl="3" indent="0" algn="r" rtl="0">
              <a:spcBef>
                <a:spcPts val="0"/>
              </a:spcBef>
              <a:buNone/>
              <a:defRPr sz="800" b="0" i="0" u="none" strike="noStrike" cap="none">
                <a:solidFill>
                  <a:schemeClr val="dk1"/>
                </a:solidFill>
                <a:latin typeface="Arial"/>
                <a:ea typeface="Arial"/>
                <a:cs typeface="Arial"/>
                <a:sym typeface="Arial"/>
              </a:defRPr>
            </a:lvl4pPr>
            <a:lvl5pPr marL="0" marR="0" lvl="4" indent="0" algn="r" rtl="0">
              <a:spcBef>
                <a:spcPts val="0"/>
              </a:spcBef>
              <a:buNone/>
              <a:defRPr sz="800" b="0" i="0" u="none" strike="noStrike" cap="none">
                <a:solidFill>
                  <a:schemeClr val="dk1"/>
                </a:solidFill>
                <a:latin typeface="Arial"/>
                <a:ea typeface="Arial"/>
                <a:cs typeface="Arial"/>
                <a:sym typeface="Arial"/>
              </a:defRPr>
            </a:lvl5pPr>
            <a:lvl6pPr marL="0" marR="0" lvl="5" indent="0" algn="r" rtl="0">
              <a:spcBef>
                <a:spcPts val="0"/>
              </a:spcBef>
              <a:buNone/>
              <a:defRPr sz="800" b="0" i="0" u="none" strike="noStrike" cap="none">
                <a:solidFill>
                  <a:schemeClr val="dk1"/>
                </a:solidFill>
                <a:latin typeface="Arial"/>
                <a:ea typeface="Arial"/>
                <a:cs typeface="Arial"/>
                <a:sym typeface="Arial"/>
              </a:defRPr>
            </a:lvl6pPr>
            <a:lvl7pPr marL="0" marR="0" lvl="6" indent="0" algn="r" rtl="0">
              <a:spcBef>
                <a:spcPts val="0"/>
              </a:spcBef>
              <a:buNone/>
              <a:defRPr sz="800" b="0" i="0" u="none" strike="noStrike" cap="none">
                <a:solidFill>
                  <a:schemeClr val="dk1"/>
                </a:solidFill>
                <a:latin typeface="Arial"/>
                <a:ea typeface="Arial"/>
                <a:cs typeface="Arial"/>
                <a:sym typeface="Arial"/>
              </a:defRPr>
            </a:lvl7pPr>
            <a:lvl8pPr marL="0" marR="0" lvl="7" indent="0" algn="r" rtl="0">
              <a:spcBef>
                <a:spcPts val="0"/>
              </a:spcBef>
              <a:buNone/>
              <a:defRPr sz="800" b="0" i="0" u="none" strike="noStrike" cap="none">
                <a:solidFill>
                  <a:schemeClr val="dk1"/>
                </a:solidFill>
                <a:latin typeface="Arial"/>
                <a:ea typeface="Arial"/>
                <a:cs typeface="Arial"/>
                <a:sym typeface="Arial"/>
              </a:defRPr>
            </a:lvl8pPr>
            <a:lvl9pPr marL="0" marR="0" lvl="8" indent="0" algn="r" rtl="0">
              <a:spcBef>
                <a:spcPts val="0"/>
              </a:spcBef>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
        <p:nvSpPr>
          <p:cNvPr id="13" name="Google Shape;13;p1"/>
          <p:cNvSpPr txBox="1">
            <a:spLocks noGrp="1"/>
          </p:cNvSpPr>
          <p:nvPr>
            <p:ph type="body" idx="1"/>
          </p:nvPr>
        </p:nvSpPr>
        <p:spPr>
          <a:xfrm>
            <a:off x="695326" y="1700213"/>
            <a:ext cx="10801349" cy="4608515"/>
          </a:xfrm>
          <a:prstGeom prst="rect">
            <a:avLst/>
          </a:prstGeom>
          <a:noFill/>
          <a:ln>
            <a:noFill/>
          </a:ln>
        </p:spPr>
        <p:txBody>
          <a:bodyPr spcFirstLastPara="1" wrap="square" lIns="0" tIns="0" rIns="0" bIns="0" anchor="t" anchorCtr="0">
            <a:normAutofit/>
          </a:bodyPr>
          <a:lstStyle>
            <a:lvl1pPr marL="457200" marR="0" lvl="0" indent="-228600" algn="l" rtl="0">
              <a:lnSpc>
                <a:spcPct val="110000"/>
              </a:lnSpc>
              <a:spcBef>
                <a:spcPts val="3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110000"/>
              </a:lnSpc>
              <a:spcBef>
                <a:spcPts val="3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lnSpc>
                <a:spcPct val="110000"/>
              </a:lnSpc>
              <a:spcBef>
                <a:spcPts val="3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lnSpc>
                <a:spcPct val="110000"/>
              </a:lnSpc>
              <a:spcBef>
                <a:spcPts val="2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228600" algn="l" rtl="0">
              <a:lnSpc>
                <a:spcPct val="100000"/>
              </a:lnSpc>
              <a:spcBef>
                <a:spcPts val="1200"/>
              </a:spcBef>
              <a:spcAft>
                <a:spcPts val="0"/>
              </a:spcAft>
              <a:buClr>
                <a:schemeClr val="accent1"/>
              </a:buClr>
              <a:buSzPts val="2400"/>
              <a:buFont typeface="Arial"/>
              <a:buNone/>
              <a:defRPr sz="2400" b="0" i="0" u="none" strike="noStrike" cap="none">
                <a:solidFill>
                  <a:schemeClr val="accent1"/>
                </a:solidFill>
                <a:latin typeface="Arial"/>
                <a:ea typeface="Arial"/>
                <a:cs typeface="Arial"/>
                <a:sym typeface="Arial"/>
              </a:defRPr>
            </a:lvl5pPr>
            <a:lvl6pPr marL="2743200" marR="0" lvl="5" indent="-228600" algn="l" rtl="0">
              <a:spcBef>
                <a:spcPts val="600"/>
              </a:spcBef>
              <a:spcAft>
                <a:spcPts val="0"/>
              </a:spcAft>
              <a:buClr>
                <a:schemeClr val="accent1"/>
              </a:buClr>
              <a:buSzPts val="2000"/>
              <a:buFont typeface="Arial"/>
              <a:buNone/>
              <a:defRPr sz="2000" b="1" i="0" u="none" strike="noStrike" cap="none">
                <a:solidFill>
                  <a:schemeClr val="accent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dt" idx="10"/>
          </p:nvPr>
        </p:nvSpPr>
        <p:spPr>
          <a:xfrm>
            <a:off x="695324" y="151134"/>
            <a:ext cx="3360109" cy="2880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SzPts val="1400"/>
              <a:buNone/>
              <a:defRPr sz="10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1"/>
          <p:cNvSpPr txBox="1"/>
          <p:nvPr/>
        </p:nvSpPr>
        <p:spPr>
          <a:xfrm>
            <a:off x="8096810" y="6518190"/>
            <a:ext cx="2391677" cy="241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zh-CN" sz="800" b="0" i="0" u="none" strike="noStrike" cap="none">
                <a:solidFill>
                  <a:schemeClr val="dk1"/>
                </a:solidFill>
                <a:latin typeface="Arial"/>
                <a:ea typeface="Arial"/>
                <a:cs typeface="Arial"/>
                <a:sym typeface="Arial"/>
              </a:rPr>
              <a:t>CRICOS code 00025B</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438">
          <p15:clr>
            <a:srgbClr val="F26B43"/>
          </p15:clr>
        </p15:guide>
        <p15:guide id="4" orient="horz" pos="3974">
          <p15:clr>
            <a:srgbClr val="F26B43"/>
          </p15:clr>
        </p15:guide>
        <p15:guide id="5" orient="horz" pos="663">
          <p15:clr>
            <a:srgbClr val="F26B43"/>
          </p15:clr>
        </p15:guide>
        <p15:guide id="6" pos="3961">
          <p15:clr>
            <a:srgbClr val="F26B43"/>
          </p15:clr>
        </p15:guide>
        <p15:guide id="7" pos="3719">
          <p15:clr>
            <a:srgbClr val="F26B43"/>
          </p15:clr>
        </p15:guide>
        <p15:guide id="8" orient="horz" pos="4110">
          <p15:clr>
            <a:srgbClr val="F26B43"/>
          </p15:clr>
        </p15:guide>
        <p15:guide id="9" pos="7242">
          <p15:clr>
            <a:srgbClr val="F26B43"/>
          </p15:clr>
        </p15:guide>
        <p15:guide id="10" orient="horz" pos="981">
          <p15:clr>
            <a:srgbClr val="F26B43"/>
          </p15:clr>
        </p15:guide>
        <p15:guide id="11" pos="2772">
          <p15:clr>
            <a:srgbClr val="F26B43"/>
          </p15:clr>
        </p15:guide>
        <p15:guide id="12" pos="2570">
          <p15:clr>
            <a:srgbClr val="F26B43"/>
          </p15:clr>
        </p15:guide>
        <p15:guide id="13" pos="5110">
          <p15:clr>
            <a:srgbClr val="F26B43"/>
          </p15:clr>
        </p15:guide>
        <p15:guide id="14" pos="4908">
          <p15:clr>
            <a:srgbClr val="F26B43"/>
          </p15:clr>
        </p15:guide>
        <p15:guide id="15" orient="horz" pos="107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9"/>
        <p:cNvGrpSpPr/>
        <p:nvPr/>
      </p:nvGrpSpPr>
      <p:grpSpPr>
        <a:xfrm>
          <a:off x="0" y="0"/>
          <a:ext cx="0" cy="0"/>
          <a:chOff x="0" y="0"/>
          <a:chExt cx="0" cy="0"/>
        </a:xfrm>
      </p:grpSpPr>
      <p:sp>
        <p:nvSpPr>
          <p:cNvPr id="400" name="Google Shape;400;p40"/>
          <p:cNvSpPr txBox="1"/>
          <p:nvPr/>
        </p:nvSpPr>
        <p:spPr>
          <a:xfrm>
            <a:off x="8096809" y="6575289"/>
            <a:ext cx="2391678" cy="12700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000000"/>
                </a:solidFill>
                <a:latin typeface="Arial"/>
                <a:ea typeface="Arial"/>
                <a:cs typeface="Arial"/>
                <a:sym typeface="Arial"/>
              </a:rPr>
              <a:t>CRICOS code 00025B</a:t>
            </a:r>
            <a:endParaRPr/>
          </a:p>
        </p:txBody>
      </p:sp>
      <p:sp>
        <p:nvSpPr>
          <p:cNvPr id="401" name="Google Shape;401;p40"/>
          <p:cNvSpPr/>
          <p:nvPr/>
        </p:nvSpPr>
        <p:spPr>
          <a:xfrm flipH="1">
            <a:off x="0" y="-1"/>
            <a:ext cx="12192000" cy="630002"/>
          </a:xfrm>
          <a:prstGeom prst="rect">
            <a:avLst/>
          </a:prstGeom>
          <a:gradFill>
            <a:gsLst>
              <a:gs pos="0">
                <a:schemeClr val="accent1"/>
              </a:gs>
              <a:gs pos="75000">
                <a:schemeClr val="accent1"/>
              </a:gs>
              <a:gs pos="100000">
                <a:srgbClr val="962A8B"/>
              </a:gs>
            </a:gsLst>
            <a:lin ang="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02" name="Google Shape;402;p40"/>
          <p:cNvSpPr txBox="1">
            <a:spLocks noGrp="1"/>
          </p:cNvSpPr>
          <p:nvPr>
            <p:ph type="title"/>
          </p:nvPr>
        </p:nvSpPr>
        <p:spPr>
          <a:xfrm>
            <a:off x="695326" y="1052736"/>
            <a:ext cx="10801351" cy="469057"/>
          </a:xfrm>
          <a:prstGeom prst="rect">
            <a:avLst/>
          </a:prstGeom>
          <a:noFill/>
          <a:ln>
            <a:noFill/>
          </a:ln>
        </p:spPr>
        <p:txBody>
          <a:bodyPr spcFirstLastPara="1" wrap="square" lIns="0" tIns="0" rIns="0" bIns="0" anchor="ctr" anchorCtr="0">
            <a:normAutofit/>
          </a:bodyPr>
          <a:lstStyle>
            <a:lvl1pPr marR="0" lvl="0" algn="l" rtl="0">
              <a:lnSpc>
                <a:spcPct val="90000"/>
              </a:lnSpc>
              <a:spcBef>
                <a:spcPts val="0"/>
              </a:spcBef>
              <a:spcAft>
                <a:spcPts val="0"/>
              </a:spcAft>
              <a:buClr>
                <a:schemeClr val="accent1"/>
              </a:buClr>
              <a:buSzPts val="3400"/>
              <a:buFont typeface="Arial"/>
              <a:buNone/>
              <a:defRPr sz="3400" b="0" i="0" u="none" strike="noStrike" cap="none">
                <a:solidFill>
                  <a:schemeClr val="accent1"/>
                </a:solidFill>
                <a:latin typeface="Arial"/>
                <a:ea typeface="Arial"/>
                <a:cs typeface="Arial"/>
                <a:sym typeface="Arial"/>
              </a:defRPr>
            </a:lvl1pPr>
            <a:lvl2pPr marR="0" lvl="1" algn="l" rtl="0">
              <a:lnSpc>
                <a:spcPct val="90000"/>
              </a:lnSpc>
              <a:spcBef>
                <a:spcPts val="0"/>
              </a:spcBef>
              <a:spcAft>
                <a:spcPts val="0"/>
              </a:spcAft>
              <a:buClr>
                <a:schemeClr val="accent1"/>
              </a:buClr>
              <a:buSzPts val="3400"/>
              <a:buFont typeface="Arial"/>
              <a:buNone/>
              <a:defRPr sz="3400" b="0" i="0" u="none" strike="noStrike" cap="none">
                <a:solidFill>
                  <a:schemeClr val="accent1"/>
                </a:solidFill>
                <a:latin typeface="Arial"/>
                <a:ea typeface="Arial"/>
                <a:cs typeface="Arial"/>
                <a:sym typeface="Arial"/>
              </a:defRPr>
            </a:lvl2pPr>
            <a:lvl3pPr marR="0" lvl="2" algn="l" rtl="0">
              <a:lnSpc>
                <a:spcPct val="90000"/>
              </a:lnSpc>
              <a:spcBef>
                <a:spcPts val="0"/>
              </a:spcBef>
              <a:spcAft>
                <a:spcPts val="0"/>
              </a:spcAft>
              <a:buClr>
                <a:schemeClr val="accent1"/>
              </a:buClr>
              <a:buSzPts val="3400"/>
              <a:buFont typeface="Arial"/>
              <a:buNone/>
              <a:defRPr sz="3400" b="0" i="0" u="none" strike="noStrike" cap="none">
                <a:solidFill>
                  <a:schemeClr val="accent1"/>
                </a:solidFill>
                <a:latin typeface="Arial"/>
                <a:ea typeface="Arial"/>
                <a:cs typeface="Arial"/>
                <a:sym typeface="Arial"/>
              </a:defRPr>
            </a:lvl3pPr>
            <a:lvl4pPr marR="0" lvl="3" algn="l" rtl="0">
              <a:lnSpc>
                <a:spcPct val="90000"/>
              </a:lnSpc>
              <a:spcBef>
                <a:spcPts val="0"/>
              </a:spcBef>
              <a:spcAft>
                <a:spcPts val="0"/>
              </a:spcAft>
              <a:buClr>
                <a:schemeClr val="accent1"/>
              </a:buClr>
              <a:buSzPts val="3400"/>
              <a:buFont typeface="Arial"/>
              <a:buNone/>
              <a:defRPr sz="3400" b="0" i="0" u="none" strike="noStrike" cap="none">
                <a:solidFill>
                  <a:schemeClr val="accent1"/>
                </a:solidFill>
                <a:latin typeface="Arial"/>
                <a:ea typeface="Arial"/>
                <a:cs typeface="Arial"/>
                <a:sym typeface="Arial"/>
              </a:defRPr>
            </a:lvl4pPr>
            <a:lvl5pPr marR="0" lvl="4" algn="l" rtl="0">
              <a:lnSpc>
                <a:spcPct val="90000"/>
              </a:lnSpc>
              <a:spcBef>
                <a:spcPts val="0"/>
              </a:spcBef>
              <a:spcAft>
                <a:spcPts val="0"/>
              </a:spcAft>
              <a:buClr>
                <a:schemeClr val="accent1"/>
              </a:buClr>
              <a:buSzPts val="3400"/>
              <a:buFont typeface="Arial"/>
              <a:buNone/>
              <a:defRPr sz="3400" b="0" i="0" u="none" strike="noStrike" cap="none">
                <a:solidFill>
                  <a:schemeClr val="accent1"/>
                </a:solidFill>
                <a:latin typeface="Arial"/>
                <a:ea typeface="Arial"/>
                <a:cs typeface="Arial"/>
                <a:sym typeface="Arial"/>
              </a:defRPr>
            </a:lvl5pPr>
            <a:lvl6pPr marR="0" lvl="5" algn="l" rtl="0">
              <a:lnSpc>
                <a:spcPct val="90000"/>
              </a:lnSpc>
              <a:spcBef>
                <a:spcPts val="0"/>
              </a:spcBef>
              <a:spcAft>
                <a:spcPts val="0"/>
              </a:spcAft>
              <a:buClr>
                <a:schemeClr val="accent1"/>
              </a:buClr>
              <a:buSzPts val="3400"/>
              <a:buFont typeface="Arial"/>
              <a:buNone/>
              <a:defRPr sz="3400" b="0" i="0" u="none" strike="noStrike" cap="none">
                <a:solidFill>
                  <a:schemeClr val="accent1"/>
                </a:solidFill>
                <a:latin typeface="Arial"/>
                <a:ea typeface="Arial"/>
                <a:cs typeface="Arial"/>
                <a:sym typeface="Arial"/>
              </a:defRPr>
            </a:lvl6pPr>
            <a:lvl7pPr marR="0" lvl="6" algn="l" rtl="0">
              <a:lnSpc>
                <a:spcPct val="90000"/>
              </a:lnSpc>
              <a:spcBef>
                <a:spcPts val="0"/>
              </a:spcBef>
              <a:spcAft>
                <a:spcPts val="0"/>
              </a:spcAft>
              <a:buClr>
                <a:schemeClr val="accent1"/>
              </a:buClr>
              <a:buSzPts val="3400"/>
              <a:buFont typeface="Arial"/>
              <a:buNone/>
              <a:defRPr sz="3400" b="0" i="0" u="none" strike="noStrike" cap="none">
                <a:solidFill>
                  <a:schemeClr val="accent1"/>
                </a:solidFill>
                <a:latin typeface="Arial"/>
                <a:ea typeface="Arial"/>
                <a:cs typeface="Arial"/>
                <a:sym typeface="Arial"/>
              </a:defRPr>
            </a:lvl7pPr>
            <a:lvl8pPr marR="0" lvl="7" algn="l" rtl="0">
              <a:lnSpc>
                <a:spcPct val="90000"/>
              </a:lnSpc>
              <a:spcBef>
                <a:spcPts val="0"/>
              </a:spcBef>
              <a:spcAft>
                <a:spcPts val="0"/>
              </a:spcAft>
              <a:buClr>
                <a:schemeClr val="accent1"/>
              </a:buClr>
              <a:buSzPts val="3400"/>
              <a:buFont typeface="Arial"/>
              <a:buNone/>
              <a:defRPr sz="3400" b="0" i="0" u="none" strike="noStrike" cap="none">
                <a:solidFill>
                  <a:schemeClr val="accent1"/>
                </a:solidFill>
                <a:latin typeface="Arial"/>
                <a:ea typeface="Arial"/>
                <a:cs typeface="Arial"/>
                <a:sym typeface="Arial"/>
              </a:defRPr>
            </a:lvl8pPr>
            <a:lvl9pPr marR="0" lvl="8" algn="l" rtl="0">
              <a:lnSpc>
                <a:spcPct val="90000"/>
              </a:lnSpc>
              <a:spcBef>
                <a:spcPts val="0"/>
              </a:spcBef>
              <a:spcAft>
                <a:spcPts val="0"/>
              </a:spcAft>
              <a:buClr>
                <a:schemeClr val="accent1"/>
              </a:buClr>
              <a:buSzPts val="3400"/>
              <a:buFont typeface="Arial"/>
              <a:buNone/>
              <a:defRPr sz="3400" b="0" i="0" u="none" strike="noStrike" cap="none">
                <a:solidFill>
                  <a:schemeClr val="accent1"/>
                </a:solidFill>
                <a:latin typeface="Arial"/>
                <a:ea typeface="Arial"/>
                <a:cs typeface="Arial"/>
                <a:sym typeface="Arial"/>
              </a:defRPr>
            </a:lvl9pPr>
          </a:lstStyle>
          <a:p>
            <a:endParaRPr/>
          </a:p>
        </p:txBody>
      </p:sp>
      <p:pic>
        <p:nvPicPr>
          <p:cNvPr id="403" name="Google Shape;403;p40" descr="Google Shape;26;p3"/>
          <p:cNvPicPr preferRelativeResize="0"/>
          <p:nvPr/>
        </p:nvPicPr>
        <p:blipFill rotWithShape="1">
          <a:blip r:embed="rId152">
            <a:alphaModFix/>
          </a:blip>
          <a:srcRect/>
          <a:stretch/>
        </p:blipFill>
        <p:spPr>
          <a:xfrm>
            <a:off x="10297934" y="152895"/>
            <a:ext cx="1210686" cy="324001"/>
          </a:xfrm>
          <a:prstGeom prst="rect">
            <a:avLst/>
          </a:prstGeom>
          <a:noFill/>
          <a:ln>
            <a:noFill/>
          </a:ln>
        </p:spPr>
      </p:pic>
      <p:sp>
        <p:nvSpPr>
          <p:cNvPr id="404" name="Google Shape;404;p40"/>
          <p:cNvSpPr txBox="1">
            <a:spLocks noGrp="1"/>
          </p:cNvSpPr>
          <p:nvPr>
            <p:ph type="body" idx="1"/>
          </p:nvPr>
        </p:nvSpPr>
        <p:spPr>
          <a:xfrm>
            <a:off x="609600" y="1600200"/>
            <a:ext cx="10972800" cy="5257800"/>
          </a:xfrm>
          <a:prstGeom prst="rect">
            <a:avLst/>
          </a:prstGeom>
          <a:noFill/>
          <a:ln>
            <a:noFill/>
          </a:ln>
        </p:spPr>
        <p:txBody>
          <a:bodyPr spcFirstLastPara="1" wrap="square" lIns="0" tIns="0" rIns="0" bIns="0" anchor="t" anchorCtr="0">
            <a:normAutofit/>
          </a:bodyPr>
          <a:lstStyle>
            <a:lvl1pPr marL="457200" marR="0" lvl="0" indent="-228600" algn="l" rtl="0">
              <a:lnSpc>
                <a:spcPct val="110000"/>
              </a:lnSpc>
              <a:spcBef>
                <a:spcPts val="3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10000"/>
              </a:lnSpc>
              <a:spcBef>
                <a:spcPts val="3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371600" marR="0" lvl="2" indent="-342900" algn="l" rtl="0">
              <a:lnSpc>
                <a:spcPct val="110000"/>
              </a:lnSpc>
              <a:spcBef>
                <a:spcPts val="3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42900" algn="l" rtl="0">
              <a:lnSpc>
                <a:spcPct val="110000"/>
              </a:lnSpc>
              <a:spcBef>
                <a:spcPts val="3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6000" marR="0" lvl="4" indent="-228600" algn="l" rtl="0">
              <a:lnSpc>
                <a:spcPct val="110000"/>
              </a:lnSpc>
              <a:spcBef>
                <a:spcPts val="3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10000"/>
              </a:lnSpc>
              <a:spcBef>
                <a:spcPts val="3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L="3200400" marR="0" lvl="6" indent="-342900" algn="l" rtl="0">
              <a:lnSpc>
                <a:spcPct val="110000"/>
              </a:lnSpc>
              <a:spcBef>
                <a:spcPts val="3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7pPr>
            <a:lvl8pPr marL="3657600" marR="0" lvl="7" indent="-342900" algn="l" rtl="0">
              <a:lnSpc>
                <a:spcPct val="110000"/>
              </a:lnSpc>
              <a:spcBef>
                <a:spcPts val="3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8pPr>
            <a:lvl9pPr marL="4114800" marR="0" lvl="8" indent="-342900" algn="l" rtl="0">
              <a:lnSpc>
                <a:spcPct val="110000"/>
              </a:lnSpc>
              <a:spcBef>
                <a:spcPts val="3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9pPr>
          </a:lstStyle>
          <a:p>
            <a:endParaRPr/>
          </a:p>
        </p:txBody>
      </p:sp>
      <p:sp>
        <p:nvSpPr>
          <p:cNvPr id="405" name="Google Shape;405;p40"/>
          <p:cNvSpPr txBox="1">
            <a:spLocks noGrp="1"/>
          </p:cNvSpPr>
          <p:nvPr>
            <p:ph type="sldNum" idx="12"/>
          </p:nvPr>
        </p:nvSpPr>
        <p:spPr>
          <a:xfrm>
            <a:off x="5892800" y="6172200"/>
            <a:ext cx="2844800" cy="368301"/>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sz="1400"/>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 id="2147483734" r:id="rId49"/>
    <p:sldLayoutId id="2147483735" r:id="rId50"/>
    <p:sldLayoutId id="2147483736" r:id="rId51"/>
    <p:sldLayoutId id="2147483737" r:id="rId52"/>
    <p:sldLayoutId id="2147483738" r:id="rId53"/>
    <p:sldLayoutId id="2147483739" r:id="rId54"/>
    <p:sldLayoutId id="2147483740" r:id="rId55"/>
    <p:sldLayoutId id="2147483741" r:id="rId56"/>
    <p:sldLayoutId id="2147483742" r:id="rId57"/>
    <p:sldLayoutId id="2147483743" r:id="rId58"/>
    <p:sldLayoutId id="2147483744" r:id="rId59"/>
    <p:sldLayoutId id="2147483745" r:id="rId60"/>
    <p:sldLayoutId id="2147483746" r:id="rId61"/>
    <p:sldLayoutId id="2147483747" r:id="rId62"/>
    <p:sldLayoutId id="2147483748" r:id="rId63"/>
    <p:sldLayoutId id="2147483749" r:id="rId64"/>
    <p:sldLayoutId id="2147483750" r:id="rId65"/>
    <p:sldLayoutId id="2147483751" r:id="rId66"/>
    <p:sldLayoutId id="2147483752" r:id="rId67"/>
    <p:sldLayoutId id="2147483753" r:id="rId68"/>
    <p:sldLayoutId id="2147483754" r:id="rId69"/>
    <p:sldLayoutId id="2147483755" r:id="rId70"/>
    <p:sldLayoutId id="2147483756" r:id="rId71"/>
    <p:sldLayoutId id="2147483757" r:id="rId72"/>
    <p:sldLayoutId id="2147483758" r:id="rId73"/>
    <p:sldLayoutId id="2147483759" r:id="rId74"/>
    <p:sldLayoutId id="2147483760" r:id="rId75"/>
    <p:sldLayoutId id="2147483761" r:id="rId76"/>
    <p:sldLayoutId id="2147483762" r:id="rId77"/>
    <p:sldLayoutId id="2147483763" r:id="rId78"/>
    <p:sldLayoutId id="2147483764" r:id="rId79"/>
    <p:sldLayoutId id="2147483765" r:id="rId80"/>
    <p:sldLayoutId id="2147483766" r:id="rId81"/>
    <p:sldLayoutId id="2147483767" r:id="rId82"/>
    <p:sldLayoutId id="2147483768" r:id="rId83"/>
    <p:sldLayoutId id="2147483769" r:id="rId84"/>
    <p:sldLayoutId id="2147483770" r:id="rId85"/>
    <p:sldLayoutId id="2147483771" r:id="rId86"/>
    <p:sldLayoutId id="2147483772" r:id="rId87"/>
    <p:sldLayoutId id="2147483773" r:id="rId88"/>
    <p:sldLayoutId id="2147483774" r:id="rId89"/>
    <p:sldLayoutId id="2147483775" r:id="rId90"/>
    <p:sldLayoutId id="2147483776" r:id="rId91"/>
    <p:sldLayoutId id="2147483777" r:id="rId92"/>
    <p:sldLayoutId id="2147483778" r:id="rId93"/>
    <p:sldLayoutId id="2147483779" r:id="rId94"/>
    <p:sldLayoutId id="2147483780" r:id="rId95"/>
    <p:sldLayoutId id="2147483781" r:id="rId96"/>
    <p:sldLayoutId id="2147483782" r:id="rId97"/>
    <p:sldLayoutId id="2147483783" r:id="rId98"/>
    <p:sldLayoutId id="2147483784" r:id="rId99"/>
    <p:sldLayoutId id="2147483785" r:id="rId100"/>
    <p:sldLayoutId id="2147483786" r:id="rId101"/>
    <p:sldLayoutId id="2147483787" r:id="rId102"/>
    <p:sldLayoutId id="2147483788" r:id="rId103"/>
    <p:sldLayoutId id="2147483789" r:id="rId104"/>
    <p:sldLayoutId id="2147483790" r:id="rId105"/>
    <p:sldLayoutId id="2147483791" r:id="rId106"/>
    <p:sldLayoutId id="2147483792" r:id="rId107"/>
    <p:sldLayoutId id="2147483793" r:id="rId108"/>
    <p:sldLayoutId id="2147483794" r:id="rId109"/>
    <p:sldLayoutId id="2147483795" r:id="rId110"/>
    <p:sldLayoutId id="2147483796" r:id="rId111"/>
    <p:sldLayoutId id="2147483797" r:id="rId112"/>
    <p:sldLayoutId id="2147483798" r:id="rId113"/>
    <p:sldLayoutId id="2147483799" r:id="rId114"/>
    <p:sldLayoutId id="2147483800" r:id="rId115"/>
    <p:sldLayoutId id="2147483801" r:id="rId116"/>
    <p:sldLayoutId id="2147483802" r:id="rId117"/>
    <p:sldLayoutId id="2147483803" r:id="rId118"/>
    <p:sldLayoutId id="2147483804" r:id="rId119"/>
    <p:sldLayoutId id="2147483805" r:id="rId120"/>
    <p:sldLayoutId id="2147483806" r:id="rId121"/>
    <p:sldLayoutId id="2147483807" r:id="rId122"/>
    <p:sldLayoutId id="2147483808" r:id="rId123"/>
    <p:sldLayoutId id="2147483809" r:id="rId124"/>
    <p:sldLayoutId id="2147483810" r:id="rId125"/>
    <p:sldLayoutId id="2147483811" r:id="rId126"/>
    <p:sldLayoutId id="2147483812" r:id="rId127"/>
    <p:sldLayoutId id="2147483813" r:id="rId128"/>
    <p:sldLayoutId id="2147483814" r:id="rId129"/>
    <p:sldLayoutId id="2147483815" r:id="rId130"/>
    <p:sldLayoutId id="2147483816" r:id="rId131"/>
    <p:sldLayoutId id="2147483817" r:id="rId132"/>
    <p:sldLayoutId id="2147483818" r:id="rId133"/>
    <p:sldLayoutId id="2147483819" r:id="rId134"/>
    <p:sldLayoutId id="2147483820" r:id="rId135"/>
    <p:sldLayoutId id="2147483821" r:id="rId136"/>
    <p:sldLayoutId id="2147483822" r:id="rId137"/>
    <p:sldLayoutId id="2147483823" r:id="rId138"/>
    <p:sldLayoutId id="2147483824" r:id="rId139"/>
    <p:sldLayoutId id="2147483825" r:id="rId140"/>
    <p:sldLayoutId id="2147483826" r:id="rId141"/>
    <p:sldLayoutId id="2147483827" r:id="rId142"/>
    <p:sldLayoutId id="2147483828" r:id="rId143"/>
    <p:sldLayoutId id="2147483829" r:id="rId144"/>
    <p:sldLayoutId id="2147483830" r:id="rId145"/>
    <p:sldLayoutId id="2147483831" r:id="rId146"/>
    <p:sldLayoutId id="2147483832" r:id="rId147"/>
    <p:sldLayoutId id="2147483833" r:id="rId148"/>
    <p:sldLayoutId id="2147483834" r:id="rId149"/>
    <p:sldLayoutId id="2147483835" r:id="rId15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18.png"/><Relationship Id="rId5" Type="http://schemas.openxmlformats.org/officeDocument/2006/relationships/hyperlink" Target="https://www.tripadvisor.com.au/" TargetMode="Externa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191"/>
          <p:cNvSpPr txBox="1">
            <a:spLocks noGrp="1"/>
          </p:cNvSpPr>
          <p:nvPr>
            <p:ph type="title"/>
          </p:nvPr>
        </p:nvSpPr>
        <p:spPr>
          <a:xfrm>
            <a:off x="6372908" y="229870"/>
            <a:ext cx="10801351" cy="469059"/>
          </a:xfrm>
          <a:prstGeom prst="rect">
            <a:avLst/>
          </a:prstGeom>
          <a:noFill/>
          <a:ln>
            <a:noFill/>
          </a:ln>
        </p:spPr>
        <p:txBody>
          <a:bodyPr spcFirstLastPara="1" wrap="square" lIns="0" tIns="0" rIns="0" bIns="0" anchor="ctr" anchorCtr="0">
            <a:normAutofit/>
          </a:bodyPr>
          <a:lstStyle/>
          <a:p>
            <a:pPr marL="0" marR="0" lvl="0" indent="0" algn="l" rtl="0">
              <a:lnSpc>
                <a:spcPct val="90000"/>
              </a:lnSpc>
              <a:spcBef>
                <a:spcPts val="0"/>
              </a:spcBef>
              <a:spcAft>
                <a:spcPts val="0"/>
              </a:spcAft>
              <a:buClr>
                <a:srgbClr val="FFFFFF"/>
              </a:buClr>
              <a:buSzPts val="3300"/>
              <a:buFont typeface="Arial"/>
              <a:buNone/>
            </a:pPr>
            <a:r>
              <a:rPr lang="zh-CN" sz="3300">
                <a:solidFill>
                  <a:srgbClr val="FFFFFF"/>
                </a:solidFill>
              </a:rPr>
              <a:t>Our Team and Key Strengths</a:t>
            </a:r>
            <a:endParaRPr/>
          </a:p>
        </p:txBody>
      </p:sp>
      <p:sp>
        <p:nvSpPr>
          <p:cNvPr id="1791" name="Google Shape;1791;p191"/>
          <p:cNvSpPr txBox="1"/>
          <p:nvPr/>
        </p:nvSpPr>
        <p:spPr>
          <a:xfrm>
            <a:off x="1004233" y="1407609"/>
            <a:ext cx="5646303" cy="5229493"/>
          </a:xfrm>
          <a:prstGeom prst="rect">
            <a:avLst/>
          </a:prstGeom>
          <a:noFill/>
          <a:ln>
            <a:noFill/>
          </a:ln>
        </p:spPr>
        <p:txBody>
          <a:bodyPr spcFirstLastPara="1" wrap="square" lIns="91375" tIns="91375" rIns="91375" bIns="91375" anchor="t" anchorCtr="0">
            <a:spAutoFit/>
          </a:bodyPr>
          <a:lstStyle/>
          <a:p>
            <a:pPr marL="457200" marR="0" lvl="0" indent="-342900" algn="l" rtl="0">
              <a:lnSpc>
                <a:spcPct val="115000"/>
              </a:lnSpc>
              <a:spcBef>
                <a:spcPts val="0"/>
              </a:spcBef>
              <a:spcAft>
                <a:spcPts val="0"/>
              </a:spcAft>
              <a:buClr>
                <a:srgbClr val="000000"/>
              </a:buClr>
              <a:buSzPts val="1800"/>
              <a:buFont typeface="Arial"/>
              <a:buChar char="●"/>
            </a:pPr>
            <a:r>
              <a:rPr lang="zh-CN" sz="1800" b="1" i="0" u="none" strike="noStrike" cap="none">
                <a:solidFill>
                  <a:srgbClr val="000000"/>
                </a:solidFill>
                <a:latin typeface="Arial"/>
                <a:ea typeface="Arial"/>
                <a:cs typeface="Arial"/>
                <a:sym typeface="Arial"/>
              </a:rPr>
              <a:t>Diverse Academic Backgrounds</a:t>
            </a:r>
            <a:endParaRPr/>
          </a:p>
          <a:p>
            <a:pPr marL="0" marR="0" lvl="0" indent="457200" algn="l" rtl="0">
              <a:lnSpc>
                <a:spcPct val="115000"/>
              </a:lnSpc>
              <a:spcBef>
                <a:spcPts val="0"/>
              </a:spcBef>
              <a:spcAft>
                <a:spcPts val="0"/>
              </a:spcAft>
              <a:buClr>
                <a:srgbClr val="0E0E0E"/>
              </a:buClr>
              <a:buSzPts val="1200"/>
              <a:buFont typeface="Arial"/>
              <a:buNone/>
            </a:pPr>
            <a:r>
              <a:rPr lang="zh-CN" sz="1200" b="0" i="0" u="none" strike="noStrike" cap="none">
                <a:solidFill>
                  <a:srgbClr val="0E0E0E"/>
                </a:solidFill>
                <a:latin typeface="Arial"/>
                <a:ea typeface="Arial"/>
                <a:cs typeface="Arial"/>
                <a:sym typeface="Arial"/>
              </a:rPr>
              <a:t>(Psychology, Animation Design, Hotel Management, UX Research)</a:t>
            </a:r>
            <a:endParaRPr/>
          </a:p>
          <a:p>
            <a:pPr marL="0" marR="0" lvl="0" indent="457200" algn="l" rtl="0">
              <a:lnSpc>
                <a:spcPct val="115000"/>
              </a:lnSpc>
              <a:spcBef>
                <a:spcPts val="0"/>
              </a:spcBef>
              <a:spcAft>
                <a:spcPts val="0"/>
              </a:spcAft>
              <a:buClr>
                <a:srgbClr val="000000"/>
              </a:buClr>
              <a:buSzPts val="1200"/>
              <a:buFont typeface="Arial"/>
              <a:buNone/>
            </a:pPr>
            <a:endParaRPr sz="1200" b="0" i="0" u="none" strike="noStrike" cap="none">
              <a:solidFill>
                <a:srgbClr val="0E0E0E"/>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Char char="●"/>
            </a:pPr>
            <a:r>
              <a:rPr lang="zh-CN" sz="1800" b="1" i="0" u="none" strike="noStrike" cap="none">
                <a:solidFill>
                  <a:srgbClr val="000000"/>
                </a:solidFill>
                <a:latin typeface="Arial"/>
                <a:ea typeface="Arial"/>
                <a:cs typeface="Arial"/>
                <a:sym typeface="Arial"/>
              </a:rPr>
              <a:t>Strong User Research Skills</a:t>
            </a:r>
            <a:endParaRPr sz="1000" b="0" i="0" u="none" strike="noStrike" cap="none">
              <a:solidFill>
                <a:srgbClr val="0E0E0E"/>
              </a:solidFill>
              <a:latin typeface="Arial"/>
              <a:ea typeface="Arial"/>
              <a:cs typeface="Arial"/>
              <a:sym typeface="Arial"/>
            </a:endParaRPr>
          </a:p>
          <a:p>
            <a:pPr marL="0" marR="0" lvl="0" indent="457200" algn="l" rtl="0">
              <a:lnSpc>
                <a:spcPct val="115000"/>
              </a:lnSpc>
              <a:spcBef>
                <a:spcPts val="0"/>
              </a:spcBef>
              <a:spcAft>
                <a:spcPts val="0"/>
              </a:spcAft>
              <a:buClr>
                <a:srgbClr val="0E0E0E"/>
              </a:buClr>
              <a:buSzPts val="1200"/>
              <a:buFont typeface="Arial"/>
              <a:buNone/>
            </a:pPr>
            <a:r>
              <a:rPr lang="zh-CN" sz="1200" b="0" i="0" u="none" strike="noStrike" cap="none">
                <a:solidFill>
                  <a:srgbClr val="0E0E0E"/>
                </a:solidFill>
                <a:latin typeface="Arial"/>
                <a:ea typeface="Arial"/>
                <a:cs typeface="Arial"/>
                <a:sym typeface="Arial"/>
              </a:rPr>
              <a:t>(Deep user interviews, understanding needs)</a:t>
            </a:r>
            <a:endParaRPr/>
          </a:p>
          <a:p>
            <a:pPr marL="0" marR="0" lvl="0" indent="457200" algn="l" rtl="0">
              <a:lnSpc>
                <a:spcPct val="115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Char char="●"/>
            </a:pPr>
            <a:r>
              <a:rPr lang="zh-CN" sz="1800" b="1" i="0" u="none" strike="noStrike" cap="none">
                <a:solidFill>
                  <a:srgbClr val="000000"/>
                </a:solidFill>
                <a:latin typeface="Arial"/>
                <a:ea typeface="Arial"/>
                <a:cs typeface="Arial"/>
                <a:sym typeface="Arial"/>
              </a:rPr>
              <a:t>Art Design &amp; Visual Presentation Expertise</a:t>
            </a:r>
            <a:endParaRPr sz="1000" b="0" i="0" u="none" strike="noStrike" cap="none">
              <a:solidFill>
                <a:srgbClr val="0E0E0E"/>
              </a:solidFill>
              <a:latin typeface="Arial"/>
              <a:ea typeface="Arial"/>
              <a:cs typeface="Arial"/>
              <a:sym typeface="Arial"/>
            </a:endParaRPr>
          </a:p>
          <a:p>
            <a:pPr marL="0" marR="0" lvl="0" indent="457200" algn="l" rtl="0">
              <a:lnSpc>
                <a:spcPct val="115000"/>
              </a:lnSpc>
              <a:spcBef>
                <a:spcPts val="0"/>
              </a:spcBef>
              <a:spcAft>
                <a:spcPts val="0"/>
              </a:spcAft>
              <a:buClr>
                <a:srgbClr val="0E0E0E"/>
              </a:buClr>
              <a:buSzPts val="1200"/>
              <a:buFont typeface="Arial"/>
              <a:buNone/>
            </a:pPr>
            <a:r>
              <a:rPr lang="zh-CN" sz="1200" b="0" i="0" u="none" strike="noStrike" cap="none">
                <a:solidFill>
                  <a:srgbClr val="0E0E0E"/>
                </a:solidFill>
                <a:latin typeface="Arial"/>
                <a:ea typeface="Arial"/>
                <a:cs typeface="Arial"/>
                <a:sym typeface="Arial"/>
              </a:rPr>
              <a:t>(Animation design, color matching)</a:t>
            </a:r>
            <a:endParaRPr/>
          </a:p>
          <a:p>
            <a:pPr marL="0" marR="0" lvl="0" indent="457200" algn="l" rtl="0">
              <a:lnSpc>
                <a:spcPct val="115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Char char="●"/>
            </a:pPr>
            <a:r>
              <a:rPr lang="zh-CN" sz="1800" b="1" i="0" u="none" strike="noStrike" cap="none">
                <a:solidFill>
                  <a:srgbClr val="000000"/>
                </a:solidFill>
                <a:latin typeface="Arial"/>
                <a:ea typeface="Arial"/>
                <a:cs typeface="Arial"/>
                <a:sym typeface="Arial"/>
              </a:rPr>
              <a:t>Technical Skills in Web Design</a:t>
            </a:r>
            <a:endParaRPr sz="1000" b="0" i="0" u="none" strike="noStrike" cap="none">
              <a:solidFill>
                <a:srgbClr val="0E0E0E"/>
              </a:solidFill>
              <a:latin typeface="Arial"/>
              <a:ea typeface="Arial"/>
              <a:cs typeface="Arial"/>
              <a:sym typeface="Arial"/>
            </a:endParaRPr>
          </a:p>
          <a:p>
            <a:pPr marL="0" marR="0" lvl="0" indent="457200" algn="l" rtl="0">
              <a:lnSpc>
                <a:spcPct val="115000"/>
              </a:lnSpc>
              <a:spcBef>
                <a:spcPts val="0"/>
              </a:spcBef>
              <a:spcAft>
                <a:spcPts val="0"/>
              </a:spcAft>
              <a:buClr>
                <a:srgbClr val="0E0E0E"/>
              </a:buClr>
              <a:buSzPts val="1200"/>
              <a:buFont typeface="Arial"/>
              <a:buNone/>
            </a:pPr>
            <a:r>
              <a:rPr lang="zh-CN" sz="1200" b="0" i="0" u="none" strike="noStrike" cap="none">
                <a:solidFill>
                  <a:srgbClr val="0E0E0E"/>
                </a:solidFill>
                <a:latin typeface="Arial"/>
                <a:ea typeface="Arial"/>
                <a:cs typeface="Arial"/>
                <a:sym typeface="Arial"/>
              </a:rPr>
              <a:t>(HTML, CSS, JavaScript)</a:t>
            </a:r>
            <a:endParaRPr/>
          </a:p>
          <a:p>
            <a:pPr marL="0" marR="0" lvl="0" indent="457200" algn="l" rtl="0">
              <a:lnSpc>
                <a:spcPct val="115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Char char="●"/>
            </a:pPr>
            <a:r>
              <a:rPr lang="zh-CN" sz="1800" b="1" i="0" u="none" strike="noStrike" cap="none">
                <a:solidFill>
                  <a:srgbClr val="000000"/>
                </a:solidFill>
                <a:latin typeface="Arial"/>
                <a:ea typeface="Arial"/>
                <a:cs typeface="Arial"/>
                <a:sym typeface="Arial"/>
              </a:rPr>
              <a:t>Industry Experience in Service Management</a:t>
            </a:r>
            <a:endParaRPr sz="1000" b="0" i="0" u="none" strike="noStrike" cap="none">
              <a:solidFill>
                <a:srgbClr val="0E0E0E"/>
              </a:solidFill>
              <a:latin typeface="Arial"/>
              <a:ea typeface="Arial"/>
              <a:cs typeface="Arial"/>
              <a:sym typeface="Arial"/>
            </a:endParaRPr>
          </a:p>
          <a:p>
            <a:pPr marL="0" marR="0" lvl="0" indent="457200" algn="l" rtl="0">
              <a:lnSpc>
                <a:spcPct val="115000"/>
              </a:lnSpc>
              <a:spcBef>
                <a:spcPts val="0"/>
              </a:spcBef>
              <a:spcAft>
                <a:spcPts val="0"/>
              </a:spcAft>
              <a:buClr>
                <a:srgbClr val="0E0E0E"/>
              </a:buClr>
              <a:buSzPts val="1200"/>
              <a:buFont typeface="Arial"/>
              <a:buNone/>
            </a:pPr>
            <a:r>
              <a:rPr lang="zh-CN" sz="1200" b="0" i="0" u="none" strike="noStrike" cap="none">
                <a:solidFill>
                  <a:srgbClr val="0E0E0E"/>
                </a:solidFill>
                <a:latin typeface="Arial"/>
                <a:ea typeface="Arial"/>
                <a:cs typeface="Arial"/>
                <a:sym typeface="Arial"/>
              </a:rPr>
              <a:t>(Real-life scenario solutions)</a:t>
            </a:r>
            <a:endParaRPr/>
          </a:p>
          <a:p>
            <a:pPr marL="0" marR="0" lvl="0" indent="457200" algn="l" rtl="0">
              <a:lnSpc>
                <a:spcPct val="115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Char char="●"/>
            </a:pPr>
            <a:r>
              <a:rPr lang="zh-CN" sz="1800" b="1" i="0" u="none" strike="noStrike" cap="none">
                <a:solidFill>
                  <a:srgbClr val="000000"/>
                </a:solidFill>
                <a:latin typeface="Arial"/>
                <a:ea typeface="Arial"/>
                <a:cs typeface="Arial"/>
                <a:sym typeface="Arial"/>
              </a:rPr>
              <a:t>Teamwork &amp; Collaboration</a:t>
            </a:r>
            <a:endParaRPr sz="1000" b="0" i="0" u="none" strike="noStrike" cap="none">
              <a:solidFill>
                <a:srgbClr val="0E0E0E"/>
              </a:solidFill>
              <a:latin typeface="Arial"/>
              <a:ea typeface="Arial"/>
              <a:cs typeface="Arial"/>
              <a:sym typeface="Arial"/>
            </a:endParaRPr>
          </a:p>
          <a:p>
            <a:pPr marL="0" marR="0" lvl="0" indent="457200" algn="l" rtl="0">
              <a:lnSpc>
                <a:spcPct val="115000"/>
              </a:lnSpc>
              <a:spcBef>
                <a:spcPts val="0"/>
              </a:spcBef>
              <a:spcAft>
                <a:spcPts val="0"/>
              </a:spcAft>
              <a:buClr>
                <a:srgbClr val="0E0E0E"/>
              </a:buClr>
              <a:buSzPts val="1200"/>
              <a:buFont typeface="Arial"/>
              <a:buNone/>
            </a:pPr>
            <a:r>
              <a:rPr lang="zh-CN" sz="1200" b="0" i="0" u="none" strike="noStrike" cap="none">
                <a:solidFill>
                  <a:srgbClr val="0E0E0E"/>
                </a:solidFill>
                <a:latin typeface="Arial"/>
                <a:ea typeface="Arial"/>
                <a:cs typeface="Arial"/>
                <a:sym typeface="Arial"/>
              </a:rPr>
              <a:t>(Active participation, shared knowledge)</a:t>
            </a:r>
            <a:endParaRPr/>
          </a:p>
          <a:p>
            <a:pPr marL="317500" marR="0" lvl="0" indent="-317500" algn="l" rtl="0">
              <a:lnSpc>
                <a:spcPct val="115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pic>
        <p:nvPicPr>
          <p:cNvPr id="1792" name="Google Shape;1792;p191" descr="Google Shape;1498;p154"/>
          <p:cNvPicPr preferRelativeResize="0"/>
          <p:nvPr/>
        </p:nvPicPr>
        <p:blipFill rotWithShape="1">
          <a:blip r:embed="rId3">
            <a:alphaModFix/>
          </a:blip>
          <a:srcRect/>
          <a:stretch/>
        </p:blipFill>
        <p:spPr>
          <a:xfrm>
            <a:off x="6959252" y="1446224"/>
            <a:ext cx="4692581" cy="469258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sp>
        <p:nvSpPr>
          <p:cNvPr id="1797" name="Google Shape;1797;p192"/>
          <p:cNvSpPr txBox="1">
            <a:spLocks noGrp="1"/>
          </p:cNvSpPr>
          <p:nvPr>
            <p:ph type="body" idx="4294967295"/>
          </p:nvPr>
        </p:nvSpPr>
        <p:spPr>
          <a:xfrm>
            <a:off x="695326" y="1507096"/>
            <a:ext cx="10801351" cy="4608515"/>
          </a:xfrm>
          <a:prstGeom prst="rect">
            <a:avLst/>
          </a:prstGeom>
          <a:noFill/>
          <a:ln>
            <a:noFill/>
          </a:ln>
        </p:spPr>
        <p:txBody>
          <a:bodyPr spcFirstLastPara="1" wrap="square" lIns="0" tIns="0" rIns="0" bIns="0" anchor="t" anchorCtr="0">
            <a:normAutofit/>
          </a:bodyPr>
          <a:lstStyle/>
          <a:p>
            <a:pPr marL="179999" lvl="1" indent="-179387" algn="l" rtl="0">
              <a:lnSpc>
                <a:spcPct val="110000"/>
              </a:lnSpc>
              <a:spcBef>
                <a:spcPts val="0"/>
              </a:spcBef>
              <a:spcAft>
                <a:spcPts val="0"/>
              </a:spcAft>
              <a:buClr>
                <a:srgbClr val="000000"/>
              </a:buClr>
              <a:buSzPts val="1800"/>
              <a:buFont typeface="Arial"/>
              <a:buChar char="•"/>
            </a:pPr>
            <a:r>
              <a:rPr lang="zh-CN" b="1"/>
              <a:t>Introduction to Domain or Problem Space</a:t>
            </a:r>
            <a:endParaRPr/>
          </a:p>
          <a:p>
            <a:pPr marL="0" lvl="0" indent="179999" algn="l" rtl="0">
              <a:lnSpc>
                <a:spcPct val="110000"/>
              </a:lnSpc>
              <a:spcBef>
                <a:spcPts val="0"/>
              </a:spcBef>
              <a:spcAft>
                <a:spcPts val="0"/>
              </a:spcAft>
              <a:buClr>
                <a:srgbClr val="000000"/>
              </a:buClr>
              <a:buSzPts val="1500"/>
              <a:buFont typeface="Arial"/>
              <a:buNone/>
            </a:pPr>
            <a:r>
              <a:rPr lang="zh-CN" sz="1500"/>
              <a:t>Context: The current landscape of travel planning for university students and young people.</a:t>
            </a:r>
            <a:endParaRPr/>
          </a:p>
          <a:p>
            <a:pPr marL="0" lvl="0" indent="179999" algn="l" rtl="0">
              <a:lnSpc>
                <a:spcPct val="110000"/>
              </a:lnSpc>
              <a:spcBef>
                <a:spcPts val="0"/>
              </a:spcBef>
              <a:spcAft>
                <a:spcPts val="0"/>
              </a:spcAft>
              <a:buClr>
                <a:srgbClr val="000000"/>
              </a:buClr>
              <a:buSzPts val="1500"/>
              <a:buFont typeface="Arial"/>
              <a:buNone/>
            </a:pPr>
            <a:r>
              <a:rPr lang="zh-CN" sz="1500"/>
              <a:t>Objective: Identify and resolve issues in existing travel planning for college students/young adults.</a:t>
            </a:r>
            <a:endParaRPr/>
          </a:p>
          <a:p>
            <a:pPr marL="0" lvl="0" indent="179999" algn="l" rtl="0">
              <a:lnSpc>
                <a:spcPct val="110000"/>
              </a:lnSpc>
              <a:spcBef>
                <a:spcPts val="0"/>
              </a:spcBef>
              <a:spcAft>
                <a:spcPts val="0"/>
              </a:spcAft>
              <a:buClr>
                <a:srgbClr val="000000"/>
              </a:buClr>
              <a:buSzPts val="1500"/>
              <a:buFont typeface="Arial"/>
              <a:buNone/>
            </a:pPr>
            <a:endParaRPr sz="1500"/>
          </a:p>
          <a:p>
            <a:pPr marL="179999" lvl="1" indent="-179387" algn="l" rtl="0">
              <a:lnSpc>
                <a:spcPct val="110000"/>
              </a:lnSpc>
              <a:spcBef>
                <a:spcPts val="0"/>
              </a:spcBef>
              <a:spcAft>
                <a:spcPts val="0"/>
              </a:spcAft>
              <a:buClr>
                <a:srgbClr val="000000"/>
              </a:buClr>
              <a:buSzPts val="1800"/>
              <a:buFont typeface="Arial"/>
              <a:buChar char="•"/>
            </a:pPr>
            <a:r>
              <a:rPr lang="zh-CN" b="1"/>
              <a:t>Identified Problems</a:t>
            </a:r>
            <a:endParaRPr/>
          </a:p>
          <a:p>
            <a:pPr marL="0" lvl="0" indent="457200" algn="l" rtl="0">
              <a:lnSpc>
                <a:spcPct val="110000"/>
              </a:lnSpc>
              <a:spcBef>
                <a:spcPts val="600"/>
              </a:spcBef>
              <a:spcAft>
                <a:spcPts val="0"/>
              </a:spcAft>
              <a:buClr>
                <a:srgbClr val="000000"/>
              </a:buClr>
              <a:buSzPts val="1500"/>
              <a:buFont typeface="Arial"/>
              <a:buNone/>
            </a:pPr>
            <a:r>
              <a:rPr lang="zh-CN" sz="1500"/>
              <a:t>1. Lack of comprehensive solutions and collaborative planning platforms</a:t>
            </a:r>
            <a:endParaRPr/>
          </a:p>
          <a:p>
            <a:pPr marL="0" lvl="0" indent="457200" algn="l" rtl="0">
              <a:lnSpc>
                <a:spcPct val="110000"/>
              </a:lnSpc>
              <a:spcBef>
                <a:spcPts val="600"/>
              </a:spcBef>
              <a:spcAft>
                <a:spcPts val="0"/>
              </a:spcAft>
              <a:buClr>
                <a:srgbClr val="000000"/>
              </a:buClr>
              <a:buSzPts val="1500"/>
              <a:buFont typeface="Arial"/>
              <a:buNone/>
            </a:pPr>
            <a:r>
              <a:rPr lang="zh-CN" sz="1500"/>
              <a:t>2. Personalization Challenge</a:t>
            </a:r>
            <a:endParaRPr/>
          </a:p>
          <a:p>
            <a:pPr marL="0" lvl="0" indent="457200" algn="l" rtl="0">
              <a:lnSpc>
                <a:spcPct val="110000"/>
              </a:lnSpc>
              <a:spcBef>
                <a:spcPts val="600"/>
              </a:spcBef>
              <a:spcAft>
                <a:spcPts val="0"/>
              </a:spcAft>
              <a:buClr>
                <a:srgbClr val="000000"/>
              </a:buClr>
              <a:buSzPts val="1500"/>
              <a:buFont typeface="Arial"/>
              <a:buNone/>
            </a:pPr>
            <a:r>
              <a:rPr lang="zh-CN" sz="1500"/>
              <a:t>3. Team Coordination Issues</a:t>
            </a:r>
            <a:endParaRPr/>
          </a:p>
          <a:p>
            <a:pPr marL="0" lvl="0" indent="457200" algn="l" rtl="0">
              <a:lnSpc>
                <a:spcPct val="110000"/>
              </a:lnSpc>
              <a:spcBef>
                <a:spcPts val="600"/>
              </a:spcBef>
              <a:spcAft>
                <a:spcPts val="0"/>
              </a:spcAft>
              <a:buClr>
                <a:srgbClr val="000000"/>
              </a:buClr>
              <a:buSzPts val="1500"/>
              <a:buFont typeface="Arial"/>
              <a:buNone/>
            </a:pPr>
            <a:r>
              <a:rPr lang="zh-CN" sz="1500"/>
              <a:t>4. Cultural and Seasonal Differences</a:t>
            </a:r>
            <a:endParaRPr/>
          </a:p>
          <a:p>
            <a:pPr marL="0" lvl="0" indent="457200" algn="l" rtl="0">
              <a:lnSpc>
                <a:spcPct val="110000"/>
              </a:lnSpc>
              <a:spcBef>
                <a:spcPts val="600"/>
              </a:spcBef>
              <a:spcAft>
                <a:spcPts val="0"/>
              </a:spcAft>
              <a:buClr>
                <a:srgbClr val="000000"/>
              </a:buClr>
              <a:buSzPts val="1500"/>
              <a:buFont typeface="Arial"/>
              <a:buNone/>
            </a:pPr>
            <a:r>
              <a:rPr lang="zh-CN" sz="1500"/>
              <a:t>5. Fixed Time Constraints</a:t>
            </a:r>
            <a:endParaRPr/>
          </a:p>
          <a:p>
            <a:pPr marL="0" lvl="0" indent="457200" algn="l" rtl="0">
              <a:lnSpc>
                <a:spcPct val="110000"/>
              </a:lnSpc>
              <a:spcBef>
                <a:spcPts val="600"/>
              </a:spcBef>
              <a:spcAft>
                <a:spcPts val="0"/>
              </a:spcAft>
              <a:buClr>
                <a:srgbClr val="000000"/>
              </a:buClr>
              <a:buSzPts val="1500"/>
              <a:buFont typeface="Arial"/>
              <a:buNone/>
            </a:pPr>
            <a:endParaRPr sz="1500"/>
          </a:p>
          <a:p>
            <a:pPr marL="179999" lvl="1" indent="-179387" algn="l" rtl="0">
              <a:lnSpc>
                <a:spcPct val="110000"/>
              </a:lnSpc>
              <a:spcBef>
                <a:spcPts val="600"/>
              </a:spcBef>
              <a:spcAft>
                <a:spcPts val="0"/>
              </a:spcAft>
              <a:buClr>
                <a:srgbClr val="000000"/>
              </a:buClr>
              <a:buSzPts val="1800"/>
              <a:buFont typeface="Arial"/>
              <a:buChar char="•"/>
            </a:pPr>
            <a:r>
              <a:rPr lang="zh-CN" b="1"/>
              <a:t>Additional Problem Areas</a:t>
            </a:r>
            <a:endParaRPr/>
          </a:p>
          <a:p>
            <a:pPr marL="0" lvl="0" indent="457200" algn="l" rtl="0">
              <a:lnSpc>
                <a:spcPct val="110000"/>
              </a:lnSpc>
              <a:spcBef>
                <a:spcPts val="600"/>
              </a:spcBef>
              <a:spcAft>
                <a:spcPts val="0"/>
              </a:spcAft>
              <a:buClr>
                <a:srgbClr val="000000"/>
              </a:buClr>
              <a:buSzPts val="1500"/>
              <a:buFont typeface="Arial"/>
              <a:buNone/>
            </a:pPr>
            <a:r>
              <a:rPr lang="zh-CN" sz="1500"/>
              <a:t>1. Integration of Emerging Travel Trends</a:t>
            </a:r>
            <a:endParaRPr/>
          </a:p>
          <a:p>
            <a:pPr marL="0" lvl="0" indent="457200" algn="l" rtl="0">
              <a:lnSpc>
                <a:spcPct val="110000"/>
              </a:lnSpc>
              <a:spcBef>
                <a:spcPts val="600"/>
              </a:spcBef>
              <a:spcAft>
                <a:spcPts val="0"/>
              </a:spcAft>
              <a:buClr>
                <a:srgbClr val="000000"/>
              </a:buClr>
              <a:buSzPts val="1500"/>
              <a:buFont typeface="Arial"/>
              <a:buNone/>
            </a:pPr>
            <a:r>
              <a:rPr lang="zh-CN" sz="1500"/>
              <a:t>2. Sustainability and Ethical Travel</a:t>
            </a:r>
            <a:endParaRPr/>
          </a:p>
        </p:txBody>
      </p:sp>
      <p:sp>
        <p:nvSpPr>
          <p:cNvPr id="1798" name="Google Shape;1798;p192"/>
          <p:cNvSpPr txBox="1">
            <a:spLocks noGrp="1"/>
          </p:cNvSpPr>
          <p:nvPr>
            <p:ph type="title"/>
          </p:nvPr>
        </p:nvSpPr>
        <p:spPr>
          <a:xfrm>
            <a:off x="6694768" y="229870"/>
            <a:ext cx="10801351" cy="469059"/>
          </a:xfrm>
          <a:prstGeom prst="rect">
            <a:avLst/>
          </a:prstGeom>
          <a:noFill/>
          <a:ln>
            <a:noFill/>
          </a:ln>
        </p:spPr>
        <p:txBody>
          <a:bodyPr spcFirstLastPara="1" wrap="square" lIns="0" tIns="0" rIns="0" bIns="0" anchor="ctr" anchorCtr="0">
            <a:normAutofit/>
          </a:bodyPr>
          <a:lstStyle/>
          <a:p>
            <a:pPr marL="0" marR="0" lvl="0" indent="0" algn="l" rtl="0">
              <a:lnSpc>
                <a:spcPct val="90000"/>
              </a:lnSpc>
              <a:spcBef>
                <a:spcPts val="0"/>
              </a:spcBef>
              <a:spcAft>
                <a:spcPts val="0"/>
              </a:spcAft>
              <a:buClr>
                <a:srgbClr val="FFFFFF"/>
              </a:buClr>
              <a:buSzPts val="3300"/>
              <a:buFont typeface="Arial"/>
              <a:buNone/>
            </a:pPr>
            <a:r>
              <a:rPr lang="zh-CN" sz="3300">
                <a:solidFill>
                  <a:srgbClr val="FFFFFF"/>
                </a:solidFill>
              </a:rPr>
              <a:t>Domain or Problem Space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grpSp>
        <p:nvGrpSpPr>
          <p:cNvPr id="1803" name="Google Shape;1803;p193"/>
          <p:cNvGrpSpPr/>
          <p:nvPr/>
        </p:nvGrpSpPr>
        <p:grpSpPr>
          <a:xfrm>
            <a:off x="1710857" y="2438335"/>
            <a:ext cx="4003022" cy="935337"/>
            <a:chOff x="-1" y="-1"/>
            <a:chExt cx="4003021" cy="935335"/>
          </a:xfrm>
        </p:grpSpPr>
        <p:sp>
          <p:nvSpPr>
            <p:cNvPr id="1804" name="Google Shape;1804;p193"/>
            <p:cNvSpPr/>
            <p:nvPr/>
          </p:nvSpPr>
          <p:spPr>
            <a:xfrm>
              <a:off x="-1" y="-1"/>
              <a:ext cx="4003021" cy="935335"/>
            </a:xfrm>
            <a:custGeom>
              <a:avLst/>
              <a:gdLst/>
              <a:ahLst/>
              <a:cxnLst/>
              <a:rect l="l" t="t" r="r" b="b"/>
              <a:pathLst>
                <a:path w="21600" h="21600" extrusionOk="0">
                  <a:moveTo>
                    <a:pt x="21600" y="0"/>
                  </a:moveTo>
                  <a:lnTo>
                    <a:pt x="0" y="0"/>
                  </a:lnTo>
                  <a:lnTo>
                    <a:pt x="1262" y="10800"/>
                  </a:lnTo>
                  <a:lnTo>
                    <a:pt x="0" y="21600"/>
                  </a:lnTo>
                  <a:lnTo>
                    <a:pt x="21600" y="21600"/>
                  </a:lnTo>
                  <a:lnTo>
                    <a:pt x="20338" y="10800"/>
                  </a:lnTo>
                  <a:lnTo>
                    <a:pt x="21600" y="0"/>
                  </a:lnTo>
                  <a:close/>
                </a:path>
              </a:pathLst>
            </a:custGeom>
            <a:solidFill>
              <a:schemeClr val="accent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193"/>
            <p:cNvSpPr txBox="1"/>
            <p:nvPr/>
          </p:nvSpPr>
          <p:spPr>
            <a:xfrm>
              <a:off x="204614" y="248938"/>
              <a:ext cx="3593702" cy="413380"/>
            </a:xfrm>
            <a:prstGeom prst="rect">
              <a:avLst/>
            </a:prstGeom>
            <a:noFill/>
            <a:ln>
              <a:noFill/>
            </a:ln>
          </p:spPr>
          <p:txBody>
            <a:bodyPr spcFirstLastPara="1" wrap="square" lIns="33875" tIns="33875" rIns="33875" bIns="33875" anchor="ctr" anchorCtr="0">
              <a:spAutoFit/>
            </a:bodyPr>
            <a:lstStyle/>
            <a:p>
              <a:pPr marL="0" marR="0" lvl="0" indent="0" algn="ctr" rtl="0">
                <a:lnSpc>
                  <a:spcPct val="120000"/>
                </a:lnSpc>
                <a:spcBef>
                  <a:spcPts val="0"/>
                </a:spcBef>
                <a:spcAft>
                  <a:spcPts val="0"/>
                </a:spcAft>
                <a:buClr>
                  <a:srgbClr val="FFFFFF"/>
                </a:buClr>
                <a:buSzPts val="2400"/>
                <a:buFont typeface="Arial"/>
                <a:buNone/>
              </a:pPr>
              <a:r>
                <a:rPr lang="zh-CN" sz="2400" b="0" i="0" u="none" strike="noStrike" cap="none">
                  <a:solidFill>
                    <a:srgbClr val="FFFFFF"/>
                  </a:solidFill>
                  <a:latin typeface="Arial"/>
                  <a:ea typeface="Arial"/>
                  <a:cs typeface="Arial"/>
                  <a:sym typeface="Arial"/>
                </a:rPr>
                <a:t>social travel platform</a:t>
              </a:r>
              <a:endParaRPr/>
            </a:p>
          </p:txBody>
        </p:sp>
      </p:grpSp>
      <p:sp>
        <p:nvSpPr>
          <p:cNvPr id="1806" name="Google Shape;1806;p193"/>
          <p:cNvSpPr/>
          <p:nvPr/>
        </p:nvSpPr>
        <p:spPr>
          <a:xfrm>
            <a:off x="250924" y="2438329"/>
            <a:ext cx="1313702" cy="148620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193"/>
          <p:cNvSpPr/>
          <p:nvPr/>
        </p:nvSpPr>
        <p:spPr>
          <a:xfrm>
            <a:off x="358073" y="5154545"/>
            <a:ext cx="450602" cy="45060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193"/>
          <p:cNvSpPr txBox="1"/>
          <p:nvPr/>
        </p:nvSpPr>
        <p:spPr>
          <a:xfrm>
            <a:off x="808732" y="5180189"/>
            <a:ext cx="4710002" cy="1552011"/>
          </a:xfrm>
          <a:prstGeom prst="rect">
            <a:avLst/>
          </a:prstGeom>
          <a:noFill/>
          <a:ln>
            <a:noFill/>
          </a:ln>
        </p:spPr>
        <p:txBody>
          <a:bodyPr spcFirstLastPara="1" wrap="square" lIns="0" tIns="0" rIns="0" bIns="0" anchor="t" anchorCtr="0">
            <a:spAutoFit/>
          </a:bodyPr>
          <a:lstStyle/>
          <a:p>
            <a:pPr marL="406400" marR="0" lvl="1" indent="-209550" algn="l" rtl="0">
              <a:lnSpc>
                <a:spcPct val="115000"/>
              </a:lnSpc>
              <a:spcBef>
                <a:spcPts val="0"/>
              </a:spcBef>
              <a:spcAft>
                <a:spcPts val="0"/>
              </a:spcAft>
              <a:buClr>
                <a:srgbClr val="000000"/>
              </a:buClr>
              <a:buSzPts val="1900"/>
              <a:buFont typeface="Arial"/>
              <a:buChar char="•"/>
            </a:pPr>
            <a:r>
              <a:rPr lang="zh-CN" sz="1900" b="0" i="0" u="none" strike="noStrike" cap="none">
                <a:solidFill>
                  <a:srgbClr val="000000"/>
                </a:solidFill>
                <a:latin typeface="Arial"/>
                <a:ea typeface="Arial"/>
                <a:cs typeface="Arial"/>
                <a:sym typeface="Arial"/>
              </a:rPr>
              <a:t>Interest-Based Companion Matching</a:t>
            </a:r>
            <a:endParaRPr sz="9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a:p>
            <a:pPr marL="406400" marR="0" lvl="1" indent="-209550" algn="l" rtl="0">
              <a:lnSpc>
                <a:spcPct val="115000"/>
              </a:lnSpc>
              <a:spcBef>
                <a:spcPts val="0"/>
              </a:spcBef>
              <a:spcAft>
                <a:spcPts val="0"/>
              </a:spcAft>
              <a:buClr>
                <a:srgbClr val="000000"/>
              </a:buClr>
              <a:buSzPts val="1900"/>
              <a:buFont typeface="Arial"/>
              <a:buChar char="•"/>
            </a:pPr>
            <a:r>
              <a:rPr lang="zh-CN" sz="1900" b="0" i="0" u="none" strike="noStrike" cap="none">
                <a:solidFill>
                  <a:srgbClr val="000000"/>
                </a:solidFill>
                <a:latin typeface="Arial"/>
                <a:ea typeface="Arial"/>
                <a:cs typeface="Arial"/>
                <a:sym typeface="Arial"/>
              </a:rPr>
              <a:t>Event-Centered Itinerary Planning</a:t>
            </a:r>
            <a:endParaRPr sz="9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a:p>
            <a:pPr marL="406400" marR="0" lvl="1" indent="-209550" algn="l" rtl="0">
              <a:lnSpc>
                <a:spcPct val="115000"/>
              </a:lnSpc>
              <a:spcBef>
                <a:spcPts val="0"/>
              </a:spcBef>
              <a:spcAft>
                <a:spcPts val="0"/>
              </a:spcAft>
              <a:buClr>
                <a:srgbClr val="000000"/>
              </a:buClr>
              <a:buSzPts val="1900"/>
              <a:buFont typeface="Arial"/>
              <a:buChar char="•"/>
            </a:pPr>
            <a:r>
              <a:rPr lang="zh-CN" sz="1900" b="0" i="0" u="none" strike="noStrike" cap="none">
                <a:solidFill>
                  <a:srgbClr val="000000"/>
                </a:solidFill>
                <a:latin typeface="Arial"/>
                <a:ea typeface="Arial"/>
                <a:cs typeface="Arial"/>
                <a:sym typeface="Arial"/>
              </a:rPr>
              <a:t>Community Engagement</a:t>
            </a:r>
            <a:endParaRPr/>
          </a:p>
        </p:txBody>
      </p:sp>
      <p:sp>
        <p:nvSpPr>
          <p:cNvPr id="1809" name="Google Shape;1809;p193"/>
          <p:cNvSpPr/>
          <p:nvPr/>
        </p:nvSpPr>
        <p:spPr>
          <a:xfrm>
            <a:off x="358073" y="5780952"/>
            <a:ext cx="450602" cy="45060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193"/>
          <p:cNvSpPr/>
          <p:nvPr/>
        </p:nvSpPr>
        <p:spPr>
          <a:xfrm>
            <a:off x="358048" y="6407349"/>
            <a:ext cx="450602" cy="45060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193"/>
          <p:cNvSpPr/>
          <p:nvPr/>
        </p:nvSpPr>
        <p:spPr>
          <a:xfrm>
            <a:off x="1564500" y="2965549"/>
            <a:ext cx="4231800" cy="2614202"/>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193"/>
          <p:cNvSpPr/>
          <p:nvPr/>
        </p:nvSpPr>
        <p:spPr>
          <a:xfrm>
            <a:off x="5088075" y="1019723"/>
            <a:ext cx="702001" cy="616801"/>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193"/>
          <p:cNvSpPr/>
          <p:nvPr/>
        </p:nvSpPr>
        <p:spPr>
          <a:xfrm>
            <a:off x="6207235" y="3589127"/>
            <a:ext cx="572101" cy="536701"/>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193"/>
          <p:cNvSpPr/>
          <p:nvPr/>
        </p:nvSpPr>
        <p:spPr>
          <a:xfrm>
            <a:off x="6344034" y="4450362"/>
            <a:ext cx="394501" cy="372301"/>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193"/>
          <p:cNvSpPr/>
          <p:nvPr/>
        </p:nvSpPr>
        <p:spPr>
          <a:xfrm>
            <a:off x="10168374" y="967299"/>
            <a:ext cx="628801" cy="616801"/>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193"/>
          <p:cNvSpPr/>
          <p:nvPr/>
        </p:nvSpPr>
        <p:spPr>
          <a:xfrm>
            <a:off x="6368224" y="6089236"/>
            <a:ext cx="405601" cy="443401"/>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193"/>
          <p:cNvSpPr/>
          <p:nvPr/>
        </p:nvSpPr>
        <p:spPr>
          <a:xfrm>
            <a:off x="6323341" y="5208361"/>
            <a:ext cx="495301" cy="495301"/>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193"/>
          <p:cNvSpPr/>
          <p:nvPr/>
        </p:nvSpPr>
        <p:spPr>
          <a:xfrm>
            <a:off x="6691876" y="1672737"/>
            <a:ext cx="5163751" cy="542161"/>
          </a:xfrm>
          <a:custGeom>
            <a:avLst/>
            <a:gdLst/>
            <a:ahLst/>
            <a:cxnLst/>
            <a:rect l="l" t="t" r="r" b="b"/>
            <a:pathLst>
              <a:path w="21600" h="21600" extrusionOk="0">
                <a:moveTo>
                  <a:pt x="19448" y="0"/>
                </a:moveTo>
                <a:lnTo>
                  <a:pt x="0" y="0"/>
                </a:lnTo>
                <a:lnTo>
                  <a:pt x="0" y="21600"/>
                </a:lnTo>
                <a:lnTo>
                  <a:pt x="19448" y="21600"/>
                </a:lnTo>
                <a:lnTo>
                  <a:pt x="21600" y="10800"/>
                </a:lnTo>
                <a:lnTo>
                  <a:pt x="19448" y="0"/>
                </a:lnTo>
                <a:close/>
              </a:path>
            </a:pathLst>
          </a:custGeom>
          <a:solidFill>
            <a:srgbClr val="000000">
              <a:alpha val="0"/>
            </a:srgbClr>
          </a:solidFill>
          <a:ln w="38100" cap="sq" cmpd="sng">
            <a:solidFill>
              <a:srgbClr val="000000"/>
            </a:solidFill>
            <a:prstDash val="solid"/>
            <a:miter lim="8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193"/>
          <p:cNvSpPr txBox="1"/>
          <p:nvPr/>
        </p:nvSpPr>
        <p:spPr>
          <a:xfrm>
            <a:off x="6814356" y="1752854"/>
            <a:ext cx="5220001" cy="296076"/>
          </a:xfrm>
          <a:prstGeom prst="rect">
            <a:avLst/>
          </a:prstGeom>
          <a:noFill/>
          <a:ln>
            <a:noFill/>
          </a:ln>
        </p:spPr>
        <p:txBody>
          <a:bodyPr spcFirstLastPara="1" wrap="square" lIns="0" tIns="0" rIns="0" bIns="0" anchor="t" anchorCtr="0">
            <a:spAutoFit/>
          </a:bodyPr>
          <a:lstStyle/>
          <a:p>
            <a:pPr marL="0" marR="0" lvl="0" indent="0" algn="l" rtl="0">
              <a:lnSpc>
                <a:spcPct val="132000"/>
              </a:lnSpc>
              <a:spcBef>
                <a:spcPts val="0"/>
              </a:spcBef>
              <a:spcAft>
                <a:spcPts val="0"/>
              </a:spcAft>
              <a:buClr>
                <a:srgbClr val="000000"/>
              </a:buClr>
              <a:buSzPts val="2100"/>
              <a:buFont typeface="Arial"/>
              <a:buNone/>
            </a:pPr>
            <a:r>
              <a:rPr lang="zh-CN" sz="2100" b="0" i="0" u="none" strike="noStrike" cap="none">
                <a:solidFill>
                  <a:srgbClr val="000000"/>
                </a:solidFill>
                <a:latin typeface="Arial"/>
                <a:ea typeface="Arial"/>
                <a:cs typeface="Arial"/>
                <a:sym typeface="Arial"/>
              </a:rPr>
              <a:t>Young, Socially Connected Travelers </a:t>
            </a:r>
            <a:endParaRPr/>
          </a:p>
        </p:txBody>
      </p:sp>
      <p:sp>
        <p:nvSpPr>
          <p:cNvPr id="1820" name="Google Shape;1820;p193"/>
          <p:cNvSpPr txBox="1"/>
          <p:nvPr/>
        </p:nvSpPr>
        <p:spPr>
          <a:xfrm>
            <a:off x="350775" y="1757428"/>
            <a:ext cx="5625902" cy="463747"/>
          </a:xfrm>
          <a:prstGeom prst="rect">
            <a:avLst/>
          </a:prstGeom>
          <a:noFill/>
          <a:ln>
            <a:noFill/>
          </a:ln>
        </p:spPr>
        <p:txBody>
          <a:bodyPr spcFirstLastPara="1" wrap="square" lIns="0" tIns="0" rIns="0" bIns="0" anchor="t" anchorCtr="0">
            <a:spAutoFit/>
          </a:bodyPr>
          <a:lstStyle/>
          <a:p>
            <a:pPr marL="0" marR="0" lvl="0" indent="0" algn="l" rtl="0">
              <a:lnSpc>
                <a:spcPct val="132000"/>
              </a:lnSpc>
              <a:spcBef>
                <a:spcPts val="0"/>
              </a:spcBef>
              <a:spcAft>
                <a:spcPts val="0"/>
              </a:spcAft>
              <a:buClr>
                <a:srgbClr val="000000"/>
              </a:buClr>
              <a:buSzPts val="1400"/>
              <a:buFont typeface="Arial"/>
              <a:buNone/>
            </a:pPr>
            <a:r>
              <a:rPr lang="zh-CN" sz="1400" b="0" i="0" u="none" strike="noStrike" cap="none">
                <a:solidFill>
                  <a:srgbClr val="000000"/>
                </a:solidFill>
                <a:latin typeface="Arial"/>
                <a:ea typeface="Arial"/>
                <a:cs typeface="Arial"/>
                <a:sym typeface="Arial"/>
              </a:rPr>
              <a:t>Younger travelers seek personalized, meaningful experiences and want to connect with like-minded individuals.</a:t>
            </a:r>
            <a:endParaRPr/>
          </a:p>
        </p:txBody>
      </p:sp>
      <p:sp>
        <p:nvSpPr>
          <p:cNvPr id="1821" name="Google Shape;1821;p193"/>
          <p:cNvSpPr txBox="1"/>
          <p:nvPr/>
        </p:nvSpPr>
        <p:spPr>
          <a:xfrm>
            <a:off x="1343055" y="1095924"/>
            <a:ext cx="3759301" cy="419337"/>
          </a:xfrm>
          <a:prstGeom prst="rect">
            <a:avLst/>
          </a:prstGeom>
          <a:noFill/>
          <a:ln>
            <a:noFill/>
          </a:ln>
        </p:spPr>
        <p:txBody>
          <a:bodyPr spcFirstLastPara="1" wrap="square" lIns="0" tIns="0" rIns="0" bIns="0" anchor="t" anchorCtr="0">
            <a:spAutoFit/>
          </a:bodyPr>
          <a:lstStyle/>
          <a:p>
            <a:pPr marL="0" marR="0" lvl="0" indent="0" algn="l" rtl="0">
              <a:lnSpc>
                <a:spcPct val="108000"/>
              </a:lnSpc>
              <a:spcBef>
                <a:spcPts val="0"/>
              </a:spcBef>
              <a:spcAft>
                <a:spcPts val="0"/>
              </a:spcAft>
              <a:buClr>
                <a:schemeClr val="accent1"/>
              </a:buClr>
              <a:buSzPts val="3000"/>
              <a:buFont typeface="Arial"/>
              <a:buNone/>
            </a:pPr>
            <a:r>
              <a:rPr lang="zh-CN" sz="3000" b="1" i="0" u="none" strike="noStrike" cap="none">
                <a:solidFill>
                  <a:schemeClr val="accent1"/>
                </a:solidFill>
                <a:latin typeface="Arial"/>
                <a:ea typeface="Arial"/>
                <a:cs typeface="Arial"/>
                <a:sym typeface="Arial"/>
              </a:rPr>
              <a:t>Design Opportunity                  </a:t>
            </a:r>
            <a:endParaRPr/>
          </a:p>
        </p:txBody>
      </p:sp>
      <p:sp>
        <p:nvSpPr>
          <p:cNvPr id="1822" name="Google Shape;1822;p193"/>
          <p:cNvSpPr txBox="1"/>
          <p:nvPr/>
        </p:nvSpPr>
        <p:spPr>
          <a:xfrm>
            <a:off x="175245" y="4554787"/>
            <a:ext cx="2311202" cy="34562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400"/>
              <a:buFont typeface="Arial"/>
              <a:buNone/>
            </a:pPr>
            <a:r>
              <a:rPr lang="zh-CN" sz="2400" b="1" i="0" u="none" strike="noStrike" cap="none">
                <a:solidFill>
                  <a:srgbClr val="000000"/>
                </a:solidFill>
                <a:latin typeface="Arial"/>
                <a:ea typeface="Arial"/>
                <a:cs typeface="Arial"/>
                <a:sym typeface="Arial"/>
              </a:rPr>
              <a:t>Initial concepts</a:t>
            </a:r>
            <a:endParaRPr/>
          </a:p>
        </p:txBody>
      </p:sp>
      <p:sp>
        <p:nvSpPr>
          <p:cNvPr id="1823" name="Google Shape;1823;p193"/>
          <p:cNvSpPr txBox="1"/>
          <p:nvPr/>
        </p:nvSpPr>
        <p:spPr>
          <a:xfrm>
            <a:off x="2779040" y="3878588"/>
            <a:ext cx="2808901" cy="28379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D17F47"/>
              </a:buClr>
              <a:buSzPts val="2000"/>
              <a:buFont typeface="Arial"/>
              <a:buNone/>
            </a:pPr>
            <a:r>
              <a:rPr lang="zh-CN" sz="2000" b="0" i="0" u="none" strike="noStrike" cap="none">
                <a:solidFill>
                  <a:srgbClr val="D17F47"/>
                </a:solidFill>
                <a:latin typeface="Arial"/>
                <a:ea typeface="Arial"/>
                <a:cs typeface="Arial"/>
                <a:sym typeface="Arial"/>
              </a:rPr>
              <a:t>like-minded individuals</a:t>
            </a:r>
            <a:endParaRPr/>
          </a:p>
        </p:txBody>
      </p:sp>
      <p:sp>
        <p:nvSpPr>
          <p:cNvPr id="1824" name="Google Shape;1824;p193"/>
          <p:cNvSpPr txBox="1"/>
          <p:nvPr/>
        </p:nvSpPr>
        <p:spPr>
          <a:xfrm>
            <a:off x="6323350" y="3047203"/>
            <a:ext cx="2888401" cy="34563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400"/>
              <a:buFont typeface="Arial"/>
              <a:buNone/>
            </a:pPr>
            <a:r>
              <a:rPr lang="zh-CN" sz="2400" b="1" i="0" u="none" strike="noStrike" cap="none">
                <a:solidFill>
                  <a:srgbClr val="000000"/>
                </a:solidFill>
                <a:latin typeface="Arial"/>
                <a:ea typeface="Arial"/>
                <a:cs typeface="Arial"/>
                <a:sym typeface="Arial"/>
              </a:rPr>
              <a:t>Key</a:t>
            </a:r>
            <a:r>
              <a:rPr lang="zh-CN" sz="2400" b="0" i="0" u="none" strike="noStrike" cap="none">
                <a:solidFill>
                  <a:srgbClr val="000000"/>
                </a:solidFill>
                <a:latin typeface="Arial"/>
                <a:ea typeface="Arial"/>
                <a:cs typeface="Arial"/>
                <a:sym typeface="Arial"/>
              </a:rPr>
              <a:t> </a:t>
            </a:r>
            <a:r>
              <a:rPr lang="zh-CN" sz="2400" b="1" i="0" u="none" strike="noStrike" cap="none">
                <a:solidFill>
                  <a:srgbClr val="000000"/>
                </a:solidFill>
                <a:latin typeface="Arial"/>
                <a:ea typeface="Arial"/>
                <a:cs typeface="Arial"/>
                <a:sym typeface="Arial"/>
              </a:rPr>
              <a:t>Characteristics</a:t>
            </a:r>
            <a:endParaRPr/>
          </a:p>
        </p:txBody>
      </p:sp>
      <p:sp>
        <p:nvSpPr>
          <p:cNvPr id="1825" name="Google Shape;1825;p193"/>
          <p:cNvSpPr txBox="1"/>
          <p:nvPr/>
        </p:nvSpPr>
        <p:spPr>
          <a:xfrm>
            <a:off x="6594936" y="3589127"/>
            <a:ext cx="5342402" cy="3065506"/>
          </a:xfrm>
          <a:prstGeom prst="rect">
            <a:avLst/>
          </a:prstGeom>
          <a:noFill/>
          <a:ln>
            <a:noFill/>
          </a:ln>
        </p:spPr>
        <p:txBody>
          <a:bodyPr spcFirstLastPara="1" wrap="square" lIns="0" tIns="0" rIns="0" bIns="0" anchor="t" anchorCtr="0">
            <a:spAutoFit/>
          </a:bodyPr>
          <a:lstStyle/>
          <a:p>
            <a:pPr marL="406400" marR="0" lvl="1" indent="-209550" algn="l" rtl="0">
              <a:lnSpc>
                <a:spcPct val="100000"/>
              </a:lnSpc>
              <a:spcBef>
                <a:spcPts val="0"/>
              </a:spcBef>
              <a:spcAft>
                <a:spcPts val="0"/>
              </a:spcAft>
              <a:buClr>
                <a:srgbClr val="000000"/>
              </a:buClr>
              <a:buSzPts val="1900"/>
              <a:buFont typeface="Arial"/>
              <a:buChar char="•"/>
            </a:pPr>
            <a:r>
              <a:rPr lang="zh-CN" sz="1900" b="0" i="0" u="none" strike="noStrike" cap="none">
                <a:solidFill>
                  <a:srgbClr val="000000"/>
                </a:solidFill>
                <a:latin typeface="Arial"/>
                <a:ea typeface="Arial"/>
                <a:cs typeface="Arial"/>
                <a:sym typeface="Arial"/>
              </a:rPr>
              <a:t>Social Media Savvy: Active on platforms like Instagram and Weibo.</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a:p>
            <a:pPr marL="406400" marR="0" lvl="1" indent="-209550" algn="l" rtl="0">
              <a:lnSpc>
                <a:spcPct val="100000"/>
              </a:lnSpc>
              <a:spcBef>
                <a:spcPts val="0"/>
              </a:spcBef>
              <a:spcAft>
                <a:spcPts val="0"/>
              </a:spcAft>
              <a:buClr>
                <a:srgbClr val="000000"/>
              </a:buClr>
              <a:buSzPts val="1900"/>
              <a:buFont typeface="Arial"/>
              <a:buChar char="•"/>
            </a:pPr>
            <a:r>
              <a:rPr lang="zh-CN" sz="1900" b="0" i="0" u="none" strike="noStrike" cap="none">
                <a:solidFill>
                  <a:srgbClr val="000000"/>
                </a:solidFill>
                <a:latin typeface="Arial"/>
                <a:ea typeface="Arial"/>
                <a:cs typeface="Arial"/>
                <a:sym typeface="Arial"/>
              </a:rPr>
              <a:t>Event-Oriented: Plans trips around events, seeking companions for shared experiences.</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a:p>
            <a:pPr marL="406400" marR="0" lvl="1" indent="-209550" algn="l" rtl="0">
              <a:lnSpc>
                <a:spcPct val="100000"/>
              </a:lnSpc>
              <a:spcBef>
                <a:spcPts val="0"/>
              </a:spcBef>
              <a:spcAft>
                <a:spcPts val="0"/>
              </a:spcAft>
              <a:buClr>
                <a:srgbClr val="000000"/>
              </a:buClr>
              <a:buSzPts val="1900"/>
              <a:buFont typeface="Arial"/>
              <a:buChar char="•"/>
            </a:pPr>
            <a:r>
              <a:rPr lang="zh-CN" sz="1900" b="0" i="0" u="none" strike="noStrike" cap="none">
                <a:solidFill>
                  <a:srgbClr val="000000"/>
                </a:solidFill>
                <a:latin typeface="Arial"/>
                <a:ea typeface="Arial"/>
                <a:cs typeface="Arial"/>
                <a:sym typeface="Arial"/>
              </a:rPr>
              <a:t>Value for Shared Experiences: Prefers traveling with others who share their interests.</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a:p>
            <a:pPr marL="406400" marR="0" lvl="1" indent="-209550" algn="l" rtl="0">
              <a:lnSpc>
                <a:spcPct val="100000"/>
              </a:lnSpc>
              <a:spcBef>
                <a:spcPts val="0"/>
              </a:spcBef>
              <a:spcAft>
                <a:spcPts val="0"/>
              </a:spcAft>
              <a:buClr>
                <a:srgbClr val="000000"/>
              </a:buClr>
              <a:buSzPts val="1900"/>
              <a:buFont typeface="Arial"/>
              <a:buChar char="•"/>
            </a:pPr>
            <a:r>
              <a:rPr lang="zh-CN" sz="1900" b="0" i="0" u="none" strike="noStrike" cap="none">
                <a:solidFill>
                  <a:srgbClr val="000000"/>
                </a:solidFill>
                <a:latin typeface="Arial"/>
                <a:ea typeface="Arial"/>
                <a:cs typeface="Arial"/>
                <a:sym typeface="Arial"/>
              </a:rPr>
              <a:t>Collaborative Planners: Enjoys co-creating travel plans.</a:t>
            </a:r>
            <a:endParaRPr/>
          </a:p>
        </p:txBody>
      </p:sp>
      <p:sp>
        <p:nvSpPr>
          <p:cNvPr id="1826" name="Google Shape;1826;p193"/>
          <p:cNvSpPr txBox="1"/>
          <p:nvPr/>
        </p:nvSpPr>
        <p:spPr>
          <a:xfrm>
            <a:off x="6739570" y="2303527"/>
            <a:ext cx="4757100" cy="494848"/>
          </a:xfrm>
          <a:prstGeom prst="rect">
            <a:avLst/>
          </a:prstGeom>
          <a:noFill/>
          <a:ln>
            <a:noFill/>
          </a:ln>
        </p:spPr>
        <p:txBody>
          <a:bodyPr spcFirstLastPara="1" wrap="square" lIns="0" tIns="0" rIns="0" bIns="0" anchor="t" anchorCtr="0">
            <a:spAutoFit/>
          </a:bodyPr>
          <a:lstStyle/>
          <a:p>
            <a:pPr marL="0" marR="0" lvl="0" indent="0" algn="l" rtl="0">
              <a:lnSpc>
                <a:spcPct val="119957"/>
              </a:lnSpc>
              <a:spcBef>
                <a:spcPts val="0"/>
              </a:spcBef>
              <a:spcAft>
                <a:spcPts val="0"/>
              </a:spcAft>
              <a:buClr>
                <a:srgbClr val="000000"/>
              </a:buClr>
              <a:buSzPts val="1600"/>
              <a:buFont typeface="Arial"/>
              <a:buNone/>
            </a:pPr>
            <a:r>
              <a:rPr lang="zh-CN" sz="1600" b="0" i="0" u="none" strike="noStrike" cap="none">
                <a:solidFill>
                  <a:srgbClr val="000000"/>
                </a:solidFill>
                <a:latin typeface="Arial"/>
                <a:ea typeface="Arial"/>
                <a:cs typeface="Arial"/>
                <a:sym typeface="Arial"/>
              </a:rPr>
              <a:t>Seek unique, personalized travel experiences with a strong emphasis on social interaction.</a:t>
            </a:r>
            <a:endParaRPr/>
          </a:p>
        </p:txBody>
      </p:sp>
      <p:sp>
        <p:nvSpPr>
          <p:cNvPr id="1827" name="Google Shape;1827;p193"/>
          <p:cNvSpPr txBox="1"/>
          <p:nvPr/>
        </p:nvSpPr>
        <p:spPr>
          <a:xfrm>
            <a:off x="5776471" y="204049"/>
            <a:ext cx="10801502" cy="481174"/>
          </a:xfrm>
          <a:prstGeom prst="rect">
            <a:avLst/>
          </a:prstGeom>
          <a:noFill/>
          <a:ln>
            <a:noFill/>
          </a:ln>
        </p:spPr>
        <p:txBody>
          <a:bodyPr spcFirstLastPara="1" wrap="square" lIns="0" tIns="0" rIns="0" bIns="0" anchor="t" anchorCtr="0">
            <a:spAutoFit/>
          </a:bodyPr>
          <a:lstStyle/>
          <a:p>
            <a:pPr marL="0" marR="0" lvl="0" indent="0" algn="l" rtl="0">
              <a:lnSpc>
                <a:spcPct val="108000"/>
              </a:lnSpc>
              <a:spcBef>
                <a:spcPts val="0"/>
              </a:spcBef>
              <a:spcAft>
                <a:spcPts val="0"/>
              </a:spcAft>
              <a:buClr>
                <a:srgbClr val="FFFFFF"/>
              </a:buClr>
              <a:buSzPts val="3400"/>
              <a:buFont typeface="Arial"/>
              <a:buNone/>
            </a:pPr>
            <a:r>
              <a:rPr lang="zh-CN" sz="3400" b="0" i="0" u="none" strike="noStrike" cap="none">
                <a:solidFill>
                  <a:srgbClr val="FFFFFF"/>
                </a:solidFill>
                <a:latin typeface="Arial"/>
                <a:ea typeface="Arial"/>
                <a:cs typeface="Arial"/>
                <a:sym typeface="Arial"/>
              </a:rPr>
              <a:t>Design Opportunity &amp; Audience</a:t>
            </a:r>
            <a:endParaRPr/>
          </a:p>
        </p:txBody>
      </p:sp>
      <p:sp>
        <p:nvSpPr>
          <p:cNvPr id="1828" name="Google Shape;1828;p193"/>
          <p:cNvSpPr txBox="1"/>
          <p:nvPr/>
        </p:nvSpPr>
        <p:spPr>
          <a:xfrm>
            <a:off x="7840074" y="924149"/>
            <a:ext cx="2480702" cy="664025"/>
          </a:xfrm>
          <a:prstGeom prst="rect">
            <a:avLst/>
          </a:prstGeom>
          <a:noFill/>
          <a:ln>
            <a:noFill/>
          </a:ln>
        </p:spPr>
        <p:txBody>
          <a:bodyPr spcFirstLastPara="1" wrap="square" lIns="91400" tIns="91400" rIns="91400" bIns="91400" anchor="t" anchorCtr="0">
            <a:spAutoFit/>
          </a:bodyPr>
          <a:lstStyle/>
          <a:p>
            <a:pPr marL="0" marR="0" lvl="0" indent="0" algn="l" rtl="0">
              <a:lnSpc>
                <a:spcPct val="108000"/>
              </a:lnSpc>
              <a:spcBef>
                <a:spcPts val="0"/>
              </a:spcBef>
              <a:spcAft>
                <a:spcPts val="0"/>
              </a:spcAft>
              <a:buClr>
                <a:schemeClr val="accent1"/>
              </a:buClr>
              <a:buSzPts val="3400"/>
              <a:buFont typeface="Arial"/>
              <a:buNone/>
            </a:pPr>
            <a:r>
              <a:rPr lang="zh-CN" sz="3400" b="1" i="0" u="none" strike="noStrike" cap="none">
                <a:solidFill>
                  <a:schemeClr val="accent1"/>
                </a:solidFill>
                <a:latin typeface="Arial"/>
                <a:ea typeface="Arial"/>
                <a:cs typeface="Arial"/>
                <a:sym typeface="Arial"/>
              </a:rPr>
              <a:t> Audience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194"/>
          <p:cNvSpPr txBox="1">
            <a:spLocks noGrp="1"/>
          </p:cNvSpPr>
          <p:nvPr>
            <p:ph type="title"/>
          </p:nvPr>
        </p:nvSpPr>
        <p:spPr>
          <a:xfrm>
            <a:off x="4079875" y="242124"/>
            <a:ext cx="7941300" cy="453601"/>
          </a:xfrm>
          <a:prstGeom prst="rect">
            <a:avLst/>
          </a:prstGeom>
          <a:noFill/>
          <a:ln>
            <a:noFill/>
          </a:ln>
        </p:spPr>
        <p:txBody>
          <a:bodyPr spcFirstLastPara="1" wrap="square" lIns="0" tIns="0" rIns="0" bIns="0" anchor="b" anchorCtr="0">
            <a:normAutofit/>
          </a:bodyPr>
          <a:lstStyle/>
          <a:p>
            <a:pPr marL="0" marR="0" lvl="0" indent="0" algn="l" rtl="0">
              <a:lnSpc>
                <a:spcPct val="120000"/>
              </a:lnSpc>
              <a:spcBef>
                <a:spcPts val="0"/>
              </a:spcBef>
              <a:spcAft>
                <a:spcPts val="0"/>
              </a:spcAft>
              <a:buClr>
                <a:srgbClr val="FFFFFF"/>
              </a:buClr>
              <a:buSzPts val="3000"/>
              <a:buFont typeface="Arial"/>
              <a:buNone/>
            </a:pPr>
            <a:r>
              <a:rPr lang="zh-CN" sz="3000">
                <a:solidFill>
                  <a:srgbClr val="FFFFFF"/>
                </a:solidFill>
              </a:rPr>
              <a:t>Previous attempts &amp; A better/unique approach</a:t>
            </a:r>
            <a:endParaRPr/>
          </a:p>
        </p:txBody>
      </p:sp>
      <p:pic>
        <p:nvPicPr>
          <p:cNvPr id="1834" name="Google Shape;1834;p194" descr="Google Shape;1541;p157"/>
          <p:cNvPicPr preferRelativeResize="0"/>
          <p:nvPr/>
        </p:nvPicPr>
        <p:blipFill rotWithShape="1">
          <a:blip r:embed="rId3">
            <a:alphaModFix/>
          </a:blip>
          <a:srcRect/>
          <a:stretch/>
        </p:blipFill>
        <p:spPr>
          <a:xfrm>
            <a:off x="6955125" y="1738325"/>
            <a:ext cx="2332126" cy="5054153"/>
          </a:xfrm>
          <a:prstGeom prst="rect">
            <a:avLst/>
          </a:prstGeom>
          <a:noFill/>
          <a:ln>
            <a:noFill/>
          </a:ln>
        </p:spPr>
      </p:pic>
      <p:pic>
        <p:nvPicPr>
          <p:cNvPr id="1835" name="Google Shape;1835;p194" descr="Google Shape;1542;p157"/>
          <p:cNvPicPr preferRelativeResize="0"/>
          <p:nvPr/>
        </p:nvPicPr>
        <p:blipFill rotWithShape="1">
          <a:blip r:embed="rId4">
            <a:alphaModFix/>
          </a:blip>
          <a:srcRect/>
          <a:stretch/>
        </p:blipFill>
        <p:spPr>
          <a:xfrm>
            <a:off x="9567174" y="1738325"/>
            <a:ext cx="2332127" cy="5054163"/>
          </a:xfrm>
          <a:prstGeom prst="rect">
            <a:avLst/>
          </a:prstGeom>
          <a:noFill/>
          <a:ln>
            <a:noFill/>
          </a:ln>
        </p:spPr>
      </p:pic>
      <p:sp>
        <p:nvSpPr>
          <p:cNvPr id="1836" name="Google Shape;1836;p194"/>
          <p:cNvSpPr txBox="1"/>
          <p:nvPr/>
        </p:nvSpPr>
        <p:spPr>
          <a:xfrm>
            <a:off x="6437324" y="1000524"/>
            <a:ext cx="5892901" cy="608419"/>
          </a:xfrm>
          <a:prstGeom prst="rect">
            <a:avLst/>
          </a:prstGeom>
          <a:noFill/>
          <a:ln>
            <a:noFill/>
          </a:ln>
        </p:spPr>
        <p:txBody>
          <a:bodyPr spcFirstLastPara="1" wrap="square" lIns="91400" tIns="91400" rIns="91400" bIns="91400" anchor="t" anchorCtr="0">
            <a:spAutoFit/>
          </a:bodyPr>
          <a:lstStyle/>
          <a:p>
            <a:pPr marL="457200" marR="0" lvl="0" indent="-323850" algn="l" rtl="0">
              <a:lnSpc>
                <a:spcPct val="100000"/>
              </a:lnSpc>
              <a:spcBef>
                <a:spcPts val="0"/>
              </a:spcBef>
              <a:spcAft>
                <a:spcPts val="0"/>
              </a:spcAft>
              <a:buClr>
                <a:schemeClr val="accent1"/>
              </a:buClr>
              <a:buSzPts val="1500"/>
              <a:buFont typeface="Arial"/>
              <a:buChar char="●"/>
            </a:pPr>
            <a:r>
              <a:rPr lang="zh-CN" sz="1500" b="0" i="0" u="none" strike="noStrike" cap="none">
                <a:solidFill>
                  <a:schemeClr val="accent1"/>
                </a:solidFill>
                <a:latin typeface="Arial"/>
                <a:ea typeface="Arial"/>
                <a:cs typeface="Arial"/>
                <a:sym typeface="Arial"/>
              </a:rPr>
              <a:t>Facing student groups/young people;</a:t>
            </a:r>
            <a:endParaRPr/>
          </a:p>
          <a:p>
            <a:pPr marL="457200" marR="0" lvl="0" indent="-323850" algn="l" rtl="0">
              <a:lnSpc>
                <a:spcPct val="100000"/>
              </a:lnSpc>
              <a:spcBef>
                <a:spcPts val="0"/>
              </a:spcBef>
              <a:spcAft>
                <a:spcPts val="0"/>
              </a:spcAft>
              <a:buClr>
                <a:schemeClr val="accent1"/>
              </a:buClr>
              <a:buSzPts val="1500"/>
              <a:buFont typeface="Arial"/>
              <a:buChar char="●"/>
            </a:pPr>
            <a:r>
              <a:rPr lang="zh-CN" sz="1500" b="0" i="0" u="none" strike="noStrike" cap="none">
                <a:solidFill>
                  <a:schemeClr val="accent1"/>
                </a:solidFill>
                <a:latin typeface="Arial"/>
                <a:ea typeface="Arial"/>
                <a:cs typeface="Arial"/>
                <a:sym typeface="Arial"/>
              </a:rPr>
              <a:t>Transportation methods and travel time between destinations</a:t>
            </a:r>
            <a:endParaRPr/>
          </a:p>
        </p:txBody>
      </p:sp>
      <p:sp>
        <p:nvSpPr>
          <p:cNvPr id="1837" name="Google Shape;1837;p194"/>
          <p:cNvSpPr txBox="1"/>
          <p:nvPr/>
        </p:nvSpPr>
        <p:spPr>
          <a:xfrm>
            <a:off x="-1" y="4458699"/>
            <a:ext cx="2916900" cy="646500"/>
          </a:xfrm>
          <a:prstGeom prst="rect">
            <a:avLst/>
          </a:prstGeom>
          <a:noFill/>
          <a:ln>
            <a:noFill/>
          </a:ln>
        </p:spPr>
        <p:txBody>
          <a:bodyPr spcFirstLastPara="1" wrap="square" lIns="91400" tIns="91400" rIns="91400" bIns="91400" anchor="t" anchorCtr="0">
            <a:spAutoFit/>
          </a:bodyPr>
          <a:lstStyle/>
          <a:p>
            <a:pPr marL="457200" marR="0" lvl="0" indent="-323850" algn="l" rtl="0">
              <a:lnSpc>
                <a:spcPct val="100000"/>
              </a:lnSpc>
              <a:spcBef>
                <a:spcPts val="0"/>
              </a:spcBef>
              <a:spcAft>
                <a:spcPts val="0"/>
              </a:spcAft>
              <a:buClr>
                <a:schemeClr val="accent1"/>
              </a:buClr>
              <a:buSzPts val="1500"/>
              <a:buFont typeface="Arial"/>
              <a:buChar char="●"/>
            </a:pPr>
            <a:r>
              <a:rPr lang="zh-CN" sz="1500" b="0" i="0" u="none" strike="noStrike" cap="none">
                <a:solidFill>
                  <a:schemeClr val="accent1"/>
                </a:solidFill>
                <a:latin typeface="Arial"/>
                <a:ea typeface="Arial"/>
                <a:cs typeface="Arial"/>
                <a:sym typeface="Arial"/>
              </a:rPr>
              <a:t>A pretty perfect website:</a:t>
            </a:r>
            <a:endParaRPr/>
          </a:p>
          <a:p>
            <a:pPr marL="0" marR="0" lvl="0" indent="457200" algn="l" rtl="0">
              <a:lnSpc>
                <a:spcPct val="100000"/>
              </a:lnSpc>
              <a:spcBef>
                <a:spcPts val="0"/>
              </a:spcBef>
              <a:spcAft>
                <a:spcPts val="0"/>
              </a:spcAft>
              <a:buClr>
                <a:schemeClr val="accent1"/>
              </a:buClr>
              <a:buSzPts val="1500"/>
              <a:buFont typeface="Arial"/>
              <a:buNone/>
            </a:pPr>
            <a:r>
              <a:rPr lang="zh-CN" sz="1500" b="1" i="0" u="sng" strike="noStrike" cap="none">
                <a:solidFill>
                  <a:schemeClr val="hlink"/>
                </a:solidFill>
                <a:latin typeface="Arial"/>
                <a:ea typeface="Arial"/>
                <a:cs typeface="Arial"/>
                <a:sym typeface="Arial"/>
                <a:hlinkClick r:id="rId5"/>
              </a:rPr>
              <a:t>Tripadvisor</a:t>
            </a:r>
            <a:r>
              <a:rPr lang="zh-CN" sz="1500" b="0" i="0" u="none" strike="noStrike" cap="none">
                <a:solidFill>
                  <a:schemeClr val="accent1"/>
                </a:solidFill>
                <a:latin typeface="Arial"/>
                <a:ea typeface="Arial"/>
                <a:cs typeface="Arial"/>
                <a:sym typeface="Arial"/>
              </a:rPr>
              <a:t> </a:t>
            </a:r>
            <a:endParaRPr/>
          </a:p>
        </p:txBody>
      </p:sp>
      <p:grpSp>
        <p:nvGrpSpPr>
          <p:cNvPr id="1838" name="Google Shape;1838;p194"/>
          <p:cNvGrpSpPr/>
          <p:nvPr/>
        </p:nvGrpSpPr>
        <p:grpSpPr>
          <a:xfrm>
            <a:off x="56224" y="1381523"/>
            <a:ext cx="6695178" cy="5065172"/>
            <a:chOff x="-1" y="-1"/>
            <a:chExt cx="6695178" cy="5065171"/>
          </a:xfrm>
        </p:grpSpPr>
        <p:pic>
          <p:nvPicPr>
            <p:cNvPr id="1839" name="Google Shape;1839;p194" descr="Google Shape;1546;p157"/>
            <p:cNvPicPr preferRelativeResize="0"/>
            <p:nvPr/>
          </p:nvPicPr>
          <p:blipFill rotWithShape="1">
            <a:blip r:embed="rId6">
              <a:alphaModFix/>
            </a:blip>
            <a:srcRect/>
            <a:stretch/>
          </p:blipFill>
          <p:spPr>
            <a:xfrm>
              <a:off x="-1" y="-1"/>
              <a:ext cx="4534503" cy="2932726"/>
            </a:xfrm>
            <a:prstGeom prst="rect">
              <a:avLst/>
            </a:prstGeom>
            <a:noFill/>
            <a:ln>
              <a:noFill/>
            </a:ln>
          </p:spPr>
        </p:pic>
        <p:pic>
          <p:nvPicPr>
            <p:cNvPr id="1840" name="Google Shape;1840;p194" descr="Google Shape;1547;p157"/>
            <p:cNvPicPr preferRelativeResize="0"/>
            <p:nvPr/>
          </p:nvPicPr>
          <p:blipFill rotWithShape="1">
            <a:blip r:embed="rId7">
              <a:alphaModFix/>
            </a:blip>
            <a:srcRect/>
            <a:stretch/>
          </p:blipFill>
          <p:spPr>
            <a:xfrm>
              <a:off x="2631424" y="2272449"/>
              <a:ext cx="4063753" cy="2792721"/>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195"/>
          <p:cNvSpPr txBox="1">
            <a:spLocks noGrp="1"/>
          </p:cNvSpPr>
          <p:nvPr>
            <p:ph type="title"/>
          </p:nvPr>
        </p:nvSpPr>
        <p:spPr>
          <a:xfrm>
            <a:off x="7315999" y="67671"/>
            <a:ext cx="5741101" cy="702302"/>
          </a:xfrm>
          <a:prstGeom prst="rect">
            <a:avLst/>
          </a:prstGeom>
          <a:noFill/>
          <a:ln>
            <a:noFill/>
          </a:ln>
        </p:spPr>
        <p:txBody>
          <a:bodyPr spcFirstLastPara="1" wrap="square" lIns="0" tIns="0" rIns="0" bIns="0" anchor="b" anchorCtr="0">
            <a:normAutofit/>
          </a:bodyPr>
          <a:lstStyle/>
          <a:p>
            <a:pPr marL="0" marR="0" lvl="0" indent="0" algn="l" rtl="0">
              <a:lnSpc>
                <a:spcPct val="100000"/>
              </a:lnSpc>
              <a:spcBef>
                <a:spcPts val="0"/>
              </a:spcBef>
              <a:spcAft>
                <a:spcPts val="0"/>
              </a:spcAft>
              <a:buClr>
                <a:srgbClr val="FFFFFF"/>
              </a:buClr>
              <a:buSzPts val="3800"/>
              <a:buFont typeface="Arial"/>
              <a:buNone/>
            </a:pPr>
            <a:r>
              <a:rPr lang="zh-CN" sz="3800">
                <a:solidFill>
                  <a:srgbClr val="FFFFFF"/>
                </a:solidFill>
              </a:rPr>
              <a:t>Work Plan &amp; Method</a:t>
            </a:r>
            <a:endParaRPr/>
          </a:p>
        </p:txBody>
      </p:sp>
      <p:sp>
        <p:nvSpPr>
          <p:cNvPr id="1846" name="Google Shape;1846;p195"/>
          <p:cNvSpPr/>
          <p:nvPr/>
        </p:nvSpPr>
        <p:spPr>
          <a:xfrm>
            <a:off x="1024691" y="2045292"/>
            <a:ext cx="3065218" cy="4563893"/>
          </a:xfrm>
          <a:prstGeom prst="roundRect">
            <a:avLst>
              <a:gd name="adj" fmla="val 12589"/>
            </a:avLst>
          </a:prstGeom>
          <a:solidFill>
            <a:srgbClr val="FFFFFF">
              <a:alpha val="84705"/>
            </a:srgbClr>
          </a:solidFill>
          <a:ln w="25400" cap="flat" cmpd="sng">
            <a:solidFill>
              <a:srgbClr val="401C61">
                <a:alpha val="84705"/>
              </a:srgbClr>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47" name="Google Shape;1847;p195"/>
          <p:cNvSpPr/>
          <p:nvPr/>
        </p:nvSpPr>
        <p:spPr>
          <a:xfrm>
            <a:off x="4563390" y="2045292"/>
            <a:ext cx="3065219" cy="4563893"/>
          </a:xfrm>
          <a:prstGeom prst="roundRect">
            <a:avLst>
              <a:gd name="adj" fmla="val 12589"/>
            </a:avLst>
          </a:prstGeom>
          <a:solidFill>
            <a:srgbClr val="FFFFFF">
              <a:alpha val="84705"/>
            </a:srgbClr>
          </a:solidFill>
          <a:ln w="25400" cap="flat" cmpd="sng">
            <a:solidFill>
              <a:srgbClr val="401C61">
                <a:alpha val="84705"/>
              </a:srgbClr>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48" name="Google Shape;1848;p195"/>
          <p:cNvSpPr/>
          <p:nvPr/>
        </p:nvSpPr>
        <p:spPr>
          <a:xfrm>
            <a:off x="8102092" y="2045292"/>
            <a:ext cx="3065219" cy="4563893"/>
          </a:xfrm>
          <a:prstGeom prst="roundRect">
            <a:avLst>
              <a:gd name="adj" fmla="val 12589"/>
            </a:avLst>
          </a:prstGeom>
          <a:solidFill>
            <a:srgbClr val="FFFFFF">
              <a:alpha val="84705"/>
            </a:srgbClr>
          </a:solidFill>
          <a:ln w="25400" cap="flat" cmpd="sng">
            <a:solidFill>
              <a:srgbClr val="401C61">
                <a:alpha val="84705"/>
              </a:srgbClr>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49" name="Google Shape;1849;p195"/>
          <p:cNvSpPr txBox="1"/>
          <p:nvPr/>
        </p:nvSpPr>
        <p:spPr>
          <a:xfrm>
            <a:off x="1942390" y="2407336"/>
            <a:ext cx="1229818" cy="330548"/>
          </a:xfrm>
          <a:prstGeom prst="rect">
            <a:avLst/>
          </a:prstGeom>
          <a:noFill/>
          <a:ln>
            <a:noFill/>
          </a:ln>
        </p:spPr>
        <p:txBody>
          <a:bodyPr spcFirstLastPara="1" wrap="square" lIns="0" tIns="0" rIns="0" bIns="0" anchor="b" anchorCtr="0">
            <a:normAutofit/>
          </a:bodyPr>
          <a:lstStyle/>
          <a:p>
            <a:pPr marL="0" marR="0" lvl="0" indent="0" algn="l" rtl="0">
              <a:lnSpc>
                <a:spcPct val="100000"/>
              </a:lnSpc>
              <a:spcBef>
                <a:spcPts val="0"/>
              </a:spcBef>
              <a:spcAft>
                <a:spcPts val="0"/>
              </a:spcAft>
              <a:buClr>
                <a:schemeClr val="accent1"/>
              </a:buClr>
              <a:buSzPts val="2100"/>
              <a:buFont typeface="Arial"/>
              <a:buNone/>
            </a:pPr>
            <a:r>
              <a:rPr lang="zh-CN" sz="2100" b="1" i="0" u="none" strike="noStrike" cap="none">
                <a:solidFill>
                  <a:schemeClr val="accent1"/>
                </a:solidFill>
                <a:latin typeface="Arial"/>
                <a:ea typeface="Arial"/>
                <a:cs typeface="Arial"/>
                <a:sym typeface="Arial"/>
              </a:rPr>
              <a:t>Research</a:t>
            </a:r>
            <a:endParaRPr/>
          </a:p>
        </p:txBody>
      </p:sp>
      <p:sp>
        <p:nvSpPr>
          <p:cNvPr id="1850" name="Google Shape;1850;p195"/>
          <p:cNvSpPr txBox="1"/>
          <p:nvPr/>
        </p:nvSpPr>
        <p:spPr>
          <a:xfrm>
            <a:off x="5278579" y="1817696"/>
            <a:ext cx="1634842" cy="1358111"/>
          </a:xfrm>
          <a:prstGeom prst="rect">
            <a:avLst/>
          </a:prstGeom>
          <a:noFill/>
          <a:ln>
            <a:noFill/>
          </a:ln>
        </p:spPr>
        <p:txBody>
          <a:bodyPr spcFirstLastPara="1" wrap="square" lIns="0" tIns="0" rIns="0" bIns="0" anchor="b" anchorCtr="0">
            <a:normAutofit/>
          </a:bodyPr>
          <a:lstStyle/>
          <a:p>
            <a:pPr marL="0" marR="0" lvl="0" indent="0" algn="ctr" rtl="0">
              <a:lnSpc>
                <a:spcPct val="100000"/>
              </a:lnSpc>
              <a:spcBef>
                <a:spcPts val="0"/>
              </a:spcBef>
              <a:spcAft>
                <a:spcPts val="0"/>
              </a:spcAft>
              <a:buClr>
                <a:schemeClr val="accent1"/>
              </a:buClr>
              <a:buSzPts val="2100"/>
              <a:buFont typeface="Arial"/>
              <a:buNone/>
            </a:pPr>
            <a:r>
              <a:rPr lang="zh-CN" sz="2100" b="1" i="0" u="none" strike="noStrike" cap="none">
                <a:solidFill>
                  <a:schemeClr val="accent1"/>
                </a:solidFill>
                <a:latin typeface="Arial"/>
                <a:ea typeface="Arial"/>
                <a:cs typeface="Arial"/>
                <a:sym typeface="Arial"/>
              </a:rPr>
              <a:t>Design</a:t>
            </a:r>
            <a:endParaRPr/>
          </a:p>
          <a:p>
            <a:pPr marL="0" marR="0" lvl="0" indent="0" algn="ctr" rtl="0">
              <a:lnSpc>
                <a:spcPct val="100000"/>
              </a:lnSpc>
              <a:spcBef>
                <a:spcPts val="0"/>
              </a:spcBef>
              <a:spcAft>
                <a:spcPts val="0"/>
              </a:spcAft>
              <a:buClr>
                <a:schemeClr val="accent1"/>
              </a:buClr>
              <a:buSzPts val="2100"/>
              <a:buFont typeface="Arial"/>
              <a:buNone/>
            </a:pPr>
            <a:r>
              <a:rPr lang="zh-CN" sz="2100" b="1" i="0" u="none" strike="noStrike" cap="none">
                <a:solidFill>
                  <a:schemeClr val="accent1"/>
                </a:solidFill>
                <a:latin typeface="Arial"/>
                <a:ea typeface="Arial"/>
                <a:cs typeface="Arial"/>
                <a:sym typeface="Arial"/>
              </a:rPr>
              <a:t>&amp;</a:t>
            </a:r>
            <a:endParaRPr/>
          </a:p>
          <a:p>
            <a:pPr marL="0" marR="0" lvl="0" indent="0" algn="ctr" rtl="0">
              <a:lnSpc>
                <a:spcPct val="100000"/>
              </a:lnSpc>
              <a:spcBef>
                <a:spcPts val="0"/>
              </a:spcBef>
              <a:spcAft>
                <a:spcPts val="0"/>
              </a:spcAft>
              <a:buClr>
                <a:schemeClr val="accent1"/>
              </a:buClr>
              <a:buSzPts val="2100"/>
              <a:buFont typeface="Arial"/>
              <a:buNone/>
            </a:pPr>
            <a:r>
              <a:rPr lang="zh-CN" sz="2100" b="1" i="0" u="none" strike="noStrike" cap="none">
                <a:solidFill>
                  <a:schemeClr val="accent1"/>
                </a:solidFill>
                <a:latin typeface="Arial"/>
                <a:ea typeface="Arial"/>
                <a:cs typeface="Arial"/>
                <a:sym typeface="Arial"/>
              </a:rPr>
              <a:t>Prototyping</a:t>
            </a:r>
            <a:endParaRPr/>
          </a:p>
        </p:txBody>
      </p:sp>
      <p:sp>
        <p:nvSpPr>
          <p:cNvPr id="1851" name="Google Shape;1851;p195"/>
          <p:cNvSpPr txBox="1"/>
          <p:nvPr/>
        </p:nvSpPr>
        <p:spPr>
          <a:xfrm>
            <a:off x="2622987" y="6214481"/>
            <a:ext cx="1229817" cy="330549"/>
          </a:xfrm>
          <a:prstGeom prst="rect">
            <a:avLst/>
          </a:prstGeom>
          <a:noFill/>
          <a:ln>
            <a:noFill/>
          </a:ln>
        </p:spPr>
        <p:txBody>
          <a:bodyPr spcFirstLastPara="1" wrap="square" lIns="0" tIns="0" rIns="0" bIns="0" anchor="b" anchorCtr="0">
            <a:normAutofit/>
          </a:bodyPr>
          <a:lstStyle/>
          <a:p>
            <a:pPr marL="0" marR="0" lvl="0" indent="0" algn="l" rtl="0">
              <a:lnSpc>
                <a:spcPct val="100000"/>
              </a:lnSpc>
              <a:spcBef>
                <a:spcPts val="0"/>
              </a:spcBef>
              <a:spcAft>
                <a:spcPts val="0"/>
              </a:spcAft>
              <a:buClr>
                <a:schemeClr val="accent1"/>
              </a:buClr>
              <a:buSzPts val="2100"/>
              <a:buFont typeface="Arial"/>
              <a:buNone/>
            </a:pPr>
            <a:r>
              <a:rPr lang="zh-CN" sz="2100" b="1" i="0" u="none" strike="noStrike" cap="none">
                <a:solidFill>
                  <a:schemeClr val="accent1"/>
                </a:solidFill>
                <a:latin typeface="Arial"/>
                <a:ea typeface="Arial"/>
                <a:cs typeface="Arial"/>
                <a:sym typeface="Arial"/>
              </a:rPr>
              <a:t>Week 6-7</a:t>
            </a:r>
            <a:endParaRPr/>
          </a:p>
        </p:txBody>
      </p:sp>
      <p:sp>
        <p:nvSpPr>
          <p:cNvPr id="1852" name="Google Shape;1852;p195"/>
          <p:cNvSpPr txBox="1"/>
          <p:nvPr/>
        </p:nvSpPr>
        <p:spPr>
          <a:xfrm>
            <a:off x="6097315" y="6214481"/>
            <a:ext cx="1229818" cy="330549"/>
          </a:xfrm>
          <a:prstGeom prst="rect">
            <a:avLst/>
          </a:prstGeom>
          <a:noFill/>
          <a:ln>
            <a:noFill/>
          </a:ln>
        </p:spPr>
        <p:txBody>
          <a:bodyPr spcFirstLastPara="1" wrap="square" lIns="0" tIns="0" rIns="0" bIns="0" anchor="b" anchorCtr="0">
            <a:normAutofit/>
          </a:bodyPr>
          <a:lstStyle/>
          <a:p>
            <a:pPr marL="0" marR="0" lvl="0" indent="0" algn="l" rtl="0">
              <a:lnSpc>
                <a:spcPct val="100000"/>
              </a:lnSpc>
              <a:spcBef>
                <a:spcPts val="0"/>
              </a:spcBef>
              <a:spcAft>
                <a:spcPts val="0"/>
              </a:spcAft>
              <a:buClr>
                <a:schemeClr val="accent1"/>
              </a:buClr>
              <a:buSzPts val="1900"/>
              <a:buFont typeface="Arial"/>
              <a:buNone/>
            </a:pPr>
            <a:r>
              <a:rPr lang="zh-CN" sz="1900" b="1" i="0" u="none" strike="noStrike" cap="none">
                <a:solidFill>
                  <a:schemeClr val="accent1"/>
                </a:solidFill>
                <a:latin typeface="Arial"/>
                <a:ea typeface="Arial"/>
                <a:cs typeface="Arial"/>
                <a:sym typeface="Arial"/>
              </a:rPr>
              <a:t>Week 8-10</a:t>
            </a:r>
            <a:endParaRPr/>
          </a:p>
        </p:txBody>
      </p:sp>
      <p:sp>
        <p:nvSpPr>
          <p:cNvPr id="1853" name="Google Shape;1853;p195"/>
          <p:cNvSpPr txBox="1"/>
          <p:nvPr/>
        </p:nvSpPr>
        <p:spPr>
          <a:xfrm>
            <a:off x="9571646" y="6214481"/>
            <a:ext cx="1229815" cy="330549"/>
          </a:xfrm>
          <a:prstGeom prst="rect">
            <a:avLst/>
          </a:prstGeom>
          <a:noFill/>
          <a:ln>
            <a:noFill/>
          </a:ln>
        </p:spPr>
        <p:txBody>
          <a:bodyPr spcFirstLastPara="1" wrap="square" lIns="0" tIns="0" rIns="0" bIns="0" anchor="b" anchorCtr="0">
            <a:normAutofit/>
          </a:bodyPr>
          <a:lstStyle/>
          <a:p>
            <a:pPr marL="0" marR="0" lvl="0" indent="0" algn="l" rtl="0">
              <a:lnSpc>
                <a:spcPct val="100000"/>
              </a:lnSpc>
              <a:spcBef>
                <a:spcPts val="0"/>
              </a:spcBef>
              <a:spcAft>
                <a:spcPts val="0"/>
              </a:spcAft>
              <a:buClr>
                <a:schemeClr val="accent1"/>
              </a:buClr>
              <a:buSzPts val="1700"/>
              <a:buFont typeface="Arial"/>
              <a:buNone/>
            </a:pPr>
            <a:r>
              <a:rPr lang="zh-CN" sz="1700" b="1" i="0" u="none" strike="noStrike" cap="none">
                <a:solidFill>
                  <a:schemeClr val="accent1"/>
                </a:solidFill>
                <a:latin typeface="Arial"/>
                <a:ea typeface="Arial"/>
                <a:cs typeface="Arial"/>
                <a:sym typeface="Arial"/>
              </a:rPr>
              <a:t>Week 10-11</a:t>
            </a:r>
            <a:endParaRPr/>
          </a:p>
        </p:txBody>
      </p:sp>
      <p:sp>
        <p:nvSpPr>
          <p:cNvPr id="1854" name="Google Shape;1854;p195"/>
          <p:cNvSpPr txBox="1"/>
          <p:nvPr/>
        </p:nvSpPr>
        <p:spPr>
          <a:xfrm>
            <a:off x="8374775" y="3451285"/>
            <a:ext cx="2519849" cy="615830"/>
          </a:xfrm>
          <a:prstGeom prst="rect">
            <a:avLst/>
          </a:prstGeom>
          <a:noFill/>
          <a:ln>
            <a:noFill/>
          </a:ln>
        </p:spPr>
        <p:txBody>
          <a:bodyPr spcFirstLastPara="1" wrap="square" lIns="0" tIns="0" rIns="0" bIns="0" anchor="b" anchorCtr="0">
            <a:normAutofit/>
          </a:bodyPr>
          <a:lstStyle/>
          <a:p>
            <a:pPr marL="0" marR="0" lvl="0" indent="0" algn="l" rtl="0">
              <a:lnSpc>
                <a:spcPct val="100000"/>
              </a:lnSpc>
              <a:spcBef>
                <a:spcPts val="0"/>
              </a:spcBef>
              <a:spcAft>
                <a:spcPts val="0"/>
              </a:spcAft>
              <a:buClr>
                <a:schemeClr val="accent1"/>
              </a:buClr>
              <a:buSzPts val="1600"/>
              <a:buFont typeface="Arial"/>
              <a:buNone/>
            </a:pPr>
            <a:r>
              <a:rPr lang="zh-CN" sz="1600" b="0" i="0" u="none" strike="noStrike" cap="none">
                <a:solidFill>
                  <a:schemeClr val="accent1"/>
                </a:solidFill>
                <a:latin typeface="Arial"/>
                <a:ea typeface="Arial"/>
                <a:cs typeface="Arial"/>
                <a:sym typeface="Arial"/>
              </a:rPr>
              <a:t>· Testing with high-fidelity prototypes</a:t>
            </a:r>
            <a:endParaRPr/>
          </a:p>
        </p:txBody>
      </p:sp>
      <p:sp>
        <p:nvSpPr>
          <p:cNvPr id="1855" name="Google Shape;1855;p195"/>
          <p:cNvSpPr txBox="1"/>
          <p:nvPr/>
        </p:nvSpPr>
        <p:spPr>
          <a:xfrm>
            <a:off x="8374775" y="4072523"/>
            <a:ext cx="2519849" cy="892831"/>
          </a:xfrm>
          <a:prstGeom prst="rect">
            <a:avLst/>
          </a:prstGeom>
          <a:noFill/>
          <a:ln>
            <a:noFill/>
          </a:ln>
        </p:spPr>
        <p:txBody>
          <a:bodyPr spcFirstLastPara="1" wrap="square" lIns="0" tIns="0" rIns="0" bIns="0" anchor="b" anchorCtr="0">
            <a:normAutofit/>
          </a:bodyPr>
          <a:lstStyle/>
          <a:p>
            <a:pPr marL="0" marR="0" lvl="0" indent="0" algn="l" rtl="0">
              <a:lnSpc>
                <a:spcPct val="100000"/>
              </a:lnSpc>
              <a:spcBef>
                <a:spcPts val="0"/>
              </a:spcBef>
              <a:spcAft>
                <a:spcPts val="0"/>
              </a:spcAft>
              <a:buClr>
                <a:schemeClr val="accent1"/>
              </a:buClr>
              <a:buSzPts val="1600"/>
              <a:buFont typeface="Arial"/>
              <a:buNone/>
            </a:pPr>
            <a:r>
              <a:rPr lang="zh-CN" sz="1600" b="0" i="0" u="none" strike="noStrike" cap="none">
                <a:solidFill>
                  <a:schemeClr val="accent1"/>
                </a:solidFill>
                <a:latin typeface="Arial"/>
                <a:ea typeface="Arial"/>
                <a:cs typeface="Arial"/>
                <a:sym typeface="Arial"/>
              </a:rPr>
              <a:t>· Further understanding of user experience and interface usability</a:t>
            </a:r>
            <a:endParaRPr/>
          </a:p>
        </p:txBody>
      </p:sp>
      <p:sp>
        <p:nvSpPr>
          <p:cNvPr id="1856" name="Google Shape;1856;p195"/>
          <p:cNvSpPr txBox="1"/>
          <p:nvPr/>
        </p:nvSpPr>
        <p:spPr>
          <a:xfrm>
            <a:off x="8691753" y="1817696"/>
            <a:ext cx="1885894" cy="1358111"/>
          </a:xfrm>
          <a:prstGeom prst="rect">
            <a:avLst/>
          </a:prstGeom>
          <a:noFill/>
          <a:ln>
            <a:noFill/>
          </a:ln>
        </p:spPr>
        <p:txBody>
          <a:bodyPr spcFirstLastPara="1" wrap="square" lIns="0" tIns="0" rIns="0" bIns="0" anchor="b" anchorCtr="0">
            <a:normAutofit/>
          </a:bodyPr>
          <a:lstStyle/>
          <a:p>
            <a:pPr marL="0" marR="0" lvl="0" indent="0" algn="ctr" rtl="0">
              <a:lnSpc>
                <a:spcPct val="100000"/>
              </a:lnSpc>
              <a:spcBef>
                <a:spcPts val="0"/>
              </a:spcBef>
              <a:spcAft>
                <a:spcPts val="0"/>
              </a:spcAft>
              <a:buClr>
                <a:schemeClr val="accent1"/>
              </a:buClr>
              <a:buSzPts val="2100"/>
              <a:buFont typeface="Arial"/>
              <a:buNone/>
            </a:pPr>
            <a:r>
              <a:rPr lang="zh-CN" sz="2100" b="1" i="0" u="none" strike="noStrike" cap="none">
                <a:solidFill>
                  <a:schemeClr val="accent1"/>
                </a:solidFill>
                <a:latin typeface="Arial"/>
                <a:ea typeface="Arial"/>
                <a:cs typeface="Arial"/>
                <a:sym typeface="Arial"/>
              </a:rPr>
              <a:t>Testing</a:t>
            </a:r>
            <a:endParaRPr/>
          </a:p>
          <a:p>
            <a:pPr marL="0" marR="0" lvl="0" indent="0" algn="ctr" rtl="0">
              <a:lnSpc>
                <a:spcPct val="100000"/>
              </a:lnSpc>
              <a:spcBef>
                <a:spcPts val="0"/>
              </a:spcBef>
              <a:spcAft>
                <a:spcPts val="0"/>
              </a:spcAft>
              <a:buClr>
                <a:schemeClr val="accent1"/>
              </a:buClr>
              <a:buSzPts val="2100"/>
              <a:buFont typeface="Arial"/>
              <a:buNone/>
            </a:pPr>
            <a:r>
              <a:rPr lang="zh-CN" sz="2100" b="1" i="0" u="none" strike="noStrike" cap="none">
                <a:solidFill>
                  <a:schemeClr val="accent1"/>
                </a:solidFill>
                <a:latin typeface="Arial"/>
                <a:ea typeface="Arial"/>
                <a:cs typeface="Arial"/>
                <a:sym typeface="Arial"/>
              </a:rPr>
              <a:t>&amp;</a:t>
            </a:r>
            <a:endParaRPr/>
          </a:p>
          <a:p>
            <a:pPr marL="0" marR="0" lvl="0" indent="0" algn="ctr" rtl="0">
              <a:lnSpc>
                <a:spcPct val="100000"/>
              </a:lnSpc>
              <a:spcBef>
                <a:spcPts val="0"/>
              </a:spcBef>
              <a:spcAft>
                <a:spcPts val="0"/>
              </a:spcAft>
              <a:buClr>
                <a:schemeClr val="accent1"/>
              </a:buClr>
              <a:buSzPts val="2100"/>
              <a:buFont typeface="Arial"/>
              <a:buNone/>
            </a:pPr>
            <a:r>
              <a:rPr lang="zh-CN" sz="2100" b="1" i="0" u="none" strike="noStrike" cap="none">
                <a:solidFill>
                  <a:schemeClr val="accent1"/>
                </a:solidFill>
                <a:latin typeface="Arial"/>
                <a:ea typeface="Arial"/>
                <a:cs typeface="Arial"/>
                <a:sym typeface="Arial"/>
              </a:rPr>
              <a:t>enhancements</a:t>
            </a:r>
            <a:endParaRPr/>
          </a:p>
        </p:txBody>
      </p:sp>
      <p:sp>
        <p:nvSpPr>
          <p:cNvPr id="1857" name="Google Shape;1857;p195"/>
          <p:cNvSpPr txBox="1"/>
          <p:nvPr/>
        </p:nvSpPr>
        <p:spPr>
          <a:xfrm>
            <a:off x="1297551" y="2761051"/>
            <a:ext cx="2699943" cy="615830"/>
          </a:xfrm>
          <a:prstGeom prst="rect">
            <a:avLst/>
          </a:prstGeom>
          <a:noFill/>
          <a:ln>
            <a:noFill/>
          </a:ln>
        </p:spPr>
        <p:txBody>
          <a:bodyPr spcFirstLastPara="1" wrap="square" lIns="0" tIns="0" rIns="0" bIns="0" anchor="b" anchorCtr="0">
            <a:normAutofit/>
          </a:bodyPr>
          <a:lstStyle/>
          <a:p>
            <a:pPr marL="0" marR="0" lvl="0" indent="0" algn="l" rtl="0">
              <a:lnSpc>
                <a:spcPct val="100000"/>
              </a:lnSpc>
              <a:spcBef>
                <a:spcPts val="0"/>
              </a:spcBef>
              <a:spcAft>
                <a:spcPts val="0"/>
              </a:spcAft>
              <a:buClr>
                <a:schemeClr val="accent1"/>
              </a:buClr>
              <a:buSzPts val="1200"/>
              <a:buFont typeface="Arial"/>
              <a:buNone/>
            </a:pPr>
            <a:r>
              <a:rPr lang="zh-CN" sz="1200" b="0" i="1" u="none" strike="noStrike" cap="none">
                <a:solidFill>
                  <a:schemeClr val="accent1"/>
                </a:solidFill>
                <a:latin typeface="Arial"/>
                <a:ea typeface="Arial"/>
                <a:cs typeface="Arial"/>
                <a:sym typeface="Arial"/>
              </a:rPr>
              <a:t>About: Travelling preferences of Young people, How they plan their trips…</a:t>
            </a:r>
            <a:endParaRPr/>
          </a:p>
        </p:txBody>
      </p:sp>
      <p:sp>
        <p:nvSpPr>
          <p:cNvPr id="1858" name="Google Shape;1858;p195"/>
          <p:cNvSpPr txBox="1"/>
          <p:nvPr/>
        </p:nvSpPr>
        <p:spPr>
          <a:xfrm>
            <a:off x="1297374" y="3439195"/>
            <a:ext cx="2519852" cy="472282"/>
          </a:xfrm>
          <a:prstGeom prst="rect">
            <a:avLst/>
          </a:prstGeom>
          <a:noFill/>
          <a:ln>
            <a:noFill/>
          </a:ln>
        </p:spPr>
        <p:txBody>
          <a:bodyPr spcFirstLastPara="1" wrap="square" lIns="0" tIns="0" rIns="0" bIns="0" anchor="b" anchorCtr="0">
            <a:normAutofit/>
          </a:bodyPr>
          <a:lstStyle/>
          <a:p>
            <a:pPr marL="0" marR="0" lvl="0" indent="0" algn="l" rtl="0">
              <a:lnSpc>
                <a:spcPct val="100000"/>
              </a:lnSpc>
              <a:spcBef>
                <a:spcPts val="0"/>
              </a:spcBef>
              <a:spcAft>
                <a:spcPts val="0"/>
              </a:spcAft>
              <a:buClr>
                <a:schemeClr val="accent1"/>
              </a:buClr>
              <a:buSzPts val="1600"/>
              <a:buFont typeface="Arial"/>
              <a:buNone/>
            </a:pPr>
            <a:r>
              <a:rPr lang="zh-CN" sz="1600" b="0" i="0" u="none" strike="noStrike" cap="none">
                <a:solidFill>
                  <a:schemeClr val="accent1"/>
                </a:solidFill>
                <a:latin typeface="Arial"/>
                <a:ea typeface="Arial"/>
                <a:cs typeface="Arial"/>
                <a:sym typeface="Arial"/>
              </a:rPr>
              <a:t>· Literature review</a:t>
            </a:r>
            <a:endParaRPr/>
          </a:p>
        </p:txBody>
      </p:sp>
      <p:sp>
        <p:nvSpPr>
          <p:cNvPr id="1859" name="Google Shape;1859;p195"/>
          <p:cNvSpPr txBox="1"/>
          <p:nvPr/>
        </p:nvSpPr>
        <p:spPr>
          <a:xfrm>
            <a:off x="1311524" y="3950882"/>
            <a:ext cx="1488696" cy="928801"/>
          </a:xfrm>
          <a:prstGeom prst="rect">
            <a:avLst/>
          </a:prstGeom>
          <a:noFill/>
          <a:ln>
            <a:noFill/>
          </a:ln>
        </p:spPr>
        <p:txBody>
          <a:bodyPr spcFirstLastPara="1" wrap="square" lIns="0" tIns="0" rIns="0" bIns="0" anchor="ctr" anchorCtr="0">
            <a:normAutofit/>
          </a:bodyPr>
          <a:lstStyle/>
          <a:p>
            <a:pPr marL="0" marR="0" lvl="0" indent="0" algn="l" rtl="0">
              <a:lnSpc>
                <a:spcPct val="100000"/>
              </a:lnSpc>
              <a:spcBef>
                <a:spcPts val="0"/>
              </a:spcBef>
              <a:spcAft>
                <a:spcPts val="0"/>
              </a:spcAft>
              <a:buClr>
                <a:schemeClr val="accent1"/>
              </a:buClr>
              <a:buSzPts val="1600"/>
              <a:buFont typeface="Arial"/>
              <a:buNone/>
            </a:pPr>
            <a:r>
              <a:rPr lang="zh-CN" sz="1600" b="0" i="0" u="none" strike="noStrike" cap="none">
                <a:solidFill>
                  <a:schemeClr val="accent1"/>
                </a:solidFill>
                <a:latin typeface="Arial"/>
                <a:ea typeface="Arial"/>
                <a:cs typeface="Arial"/>
                <a:sym typeface="Arial"/>
              </a:rPr>
              <a:t>· Interview</a:t>
            </a:r>
            <a:endParaRPr/>
          </a:p>
        </p:txBody>
      </p:sp>
      <p:sp>
        <p:nvSpPr>
          <p:cNvPr id="1860" name="Google Shape;1860;p195"/>
          <p:cNvSpPr txBox="1"/>
          <p:nvPr/>
        </p:nvSpPr>
        <p:spPr>
          <a:xfrm>
            <a:off x="1445197" y="4450674"/>
            <a:ext cx="2224206" cy="928801"/>
          </a:xfrm>
          <a:prstGeom prst="rect">
            <a:avLst/>
          </a:prstGeom>
          <a:noFill/>
          <a:ln>
            <a:noFill/>
          </a:ln>
        </p:spPr>
        <p:txBody>
          <a:bodyPr spcFirstLastPara="1" wrap="square" lIns="0" tIns="0" rIns="0" bIns="0" anchor="ctr" anchorCtr="0">
            <a:normAutofit/>
          </a:bodyPr>
          <a:lstStyle/>
          <a:p>
            <a:pPr marL="0" marR="0" lvl="0" indent="0" algn="l" rtl="0">
              <a:lnSpc>
                <a:spcPct val="100000"/>
              </a:lnSpc>
              <a:spcBef>
                <a:spcPts val="0"/>
              </a:spcBef>
              <a:spcAft>
                <a:spcPts val="0"/>
              </a:spcAft>
              <a:buClr>
                <a:schemeClr val="accent1"/>
              </a:buClr>
              <a:buSzPts val="1400"/>
              <a:buFont typeface="Arial"/>
              <a:buNone/>
            </a:pPr>
            <a:r>
              <a:rPr lang="zh-CN" sz="1400" b="0" i="0" u="none" strike="noStrike" cap="none">
                <a:solidFill>
                  <a:schemeClr val="accent1"/>
                </a:solidFill>
                <a:latin typeface="Arial"/>
                <a:ea typeface="Arial"/>
                <a:cs typeface="Arial"/>
                <a:sym typeface="Arial"/>
              </a:rPr>
              <a:t>(Tourist attractions, Airports,  Campus)</a:t>
            </a:r>
            <a:endParaRPr/>
          </a:p>
        </p:txBody>
      </p:sp>
      <p:sp>
        <p:nvSpPr>
          <p:cNvPr id="1861" name="Google Shape;1861;p195"/>
          <p:cNvSpPr txBox="1"/>
          <p:nvPr/>
        </p:nvSpPr>
        <p:spPr>
          <a:xfrm>
            <a:off x="1311524" y="5032909"/>
            <a:ext cx="2188723" cy="928801"/>
          </a:xfrm>
          <a:prstGeom prst="rect">
            <a:avLst/>
          </a:prstGeom>
          <a:noFill/>
          <a:ln>
            <a:noFill/>
          </a:ln>
        </p:spPr>
        <p:txBody>
          <a:bodyPr spcFirstLastPara="1" wrap="square" lIns="0" tIns="0" rIns="0" bIns="0" anchor="ctr" anchorCtr="0">
            <a:normAutofit/>
          </a:bodyPr>
          <a:lstStyle/>
          <a:p>
            <a:pPr marL="0" marR="0" lvl="0" indent="0" algn="l" rtl="0">
              <a:lnSpc>
                <a:spcPct val="100000"/>
              </a:lnSpc>
              <a:spcBef>
                <a:spcPts val="0"/>
              </a:spcBef>
              <a:spcAft>
                <a:spcPts val="0"/>
              </a:spcAft>
              <a:buClr>
                <a:schemeClr val="accent1"/>
              </a:buClr>
              <a:buSzPts val="1600"/>
              <a:buFont typeface="Arial"/>
              <a:buNone/>
            </a:pPr>
            <a:r>
              <a:rPr lang="zh-CN" sz="1600" b="0" i="0" u="none" strike="noStrike" cap="none">
                <a:solidFill>
                  <a:schemeClr val="accent1"/>
                </a:solidFill>
                <a:latin typeface="Arial"/>
                <a:ea typeface="Arial"/>
                <a:cs typeface="Arial"/>
                <a:sym typeface="Arial"/>
              </a:rPr>
              <a:t>· Market Research</a:t>
            </a:r>
            <a:endParaRPr/>
          </a:p>
        </p:txBody>
      </p:sp>
      <p:sp>
        <p:nvSpPr>
          <p:cNvPr id="1862" name="Google Shape;1862;p195"/>
          <p:cNvSpPr txBox="1"/>
          <p:nvPr/>
        </p:nvSpPr>
        <p:spPr>
          <a:xfrm>
            <a:off x="1168186" y="1015166"/>
            <a:ext cx="6633020" cy="330548"/>
          </a:xfrm>
          <a:prstGeom prst="rect">
            <a:avLst/>
          </a:prstGeom>
          <a:noFill/>
          <a:ln>
            <a:noFill/>
          </a:ln>
        </p:spPr>
        <p:txBody>
          <a:bodyPr spcFirstLastPara="1" wrap="square" lIns="0" tIns="0" rIns="0" bIns="0" anchor="b" anchorCtr="0">
            <a:normAutofit/>
          </a:bodyPr>
          <a:lstStyle/>
          <a:p>
            <a:pPr marL="0" marR="0" lvl="0" indent="0" algn="l" rtl="0">
              <a:lnSpc>
                <a:spcPct val="100000"/>
              </a:lnSpc>
              <a:spcBef>
                <a:spcPts val="0"/>
              </a:spcBef>
              <a:spcAft>
                <a:spcPts val="0"/>
              </a:spcAft>
              <a:buClr>
                <a:schemeClr val="accent1"/>
              </a:buClr>
              <a:buSzPts val="2100"/>
              <a:buFont typeface="Arial"/>
              <a:buNone/>
            </a:pPr>
            <a:r>
              <a:rPr lang="zh-CN" sz="2100" b="1" i="0" u="none" strike="noStrike" cap="none">
                <a:solidFill>
                  <a:schemeClr val="accent1"/>
                </a:solidFill>
                <a:latin typeface="Arial"/>
                <a:ea typeface="Arial"/>
                <a:cs typeface="Arial"/>
                <a:sym typeface="Arial"/>
              </a:rPr>
              <a:t>Method: Research, Prototyping, User test</a:t>
            </a:r>
            <a:endParaRPr/>
          </a:p>
        </p:txBody>
      </p:sp>
      <p:sp>
        <p:nvSpPr>
          <p:cNvPr id="1863" name="Google Shape;1863;p195"/>
          <p:cNvSpPr txBox="1"/>
          <p:nvPr/>
        </p:nvSpPr>
        <p:spPr>
          <a:xfrm>
            <a:off x="1140672" y="1397071"/>
            <a:ext cx="9603024" cy="541954"/>
          </a:xfrm>
          <a:prstGeom prst="rect">
            <a:avLst/>
          </a:prstGeom>
          <a:no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chemeClr val="accent1"/>
              </a:buClr>
              <a:buSzPts val="1600"/>
              <a:buFont typeface="Arial"/>
              <a:buNone/>
            </a:pPr>
            <a:r>
              <a:rPr lang="zh-CN" sz="1600" b="0" i="1" u="none" strike="noStrike" cap="none">
                <a:solidFill>
                  <a:schemeClr val="accent1"/>
                </a:solidFill>
                <a:latin typeface="Arial"/>
                <a:ea typeface="Arial"/>
                <a:cs typeface="Arial"/>
                <a:sym typeface="Arial"/>
              </a:rPr>
              <a:t>Deliverables - we are going to have implications from the user research, a collaborative prototype, high fidelity prototype</a:t>
            </a:r>
            <a:endParaRPr/>
          </a:p>
        </p:txBody>
      </p:sp>
      <p:sp>
        <p:nvSpPr>
          <p:cNvPr id="1864" name="Google Shape;1864;p195"/>
          <p:cNvSpPr txBox="1"/>
          <p:nvPr/>
        </p:nvSpPr>
        <p:spPr>
          <a:xfrm>
            <a:off x="4836076" y="3439195"/>
            <a:ext cx="2519849" cy="472282"/>
          </a:xfrm>
          <a:prstGeom prst="rect">
            <a:avLst/>
          </a:prstGeom>
          <a:noFill/>
          <a:ln>
            <a:noFill/>
          </a:ln>
        </p:spPr>
        <p:txBody>
          <a:bodyPr spcFirstLastPara="1" wrap="square" lIns="0" tIns="0" rIns="0" bIns="0" anchor="b" anchorCtr="0">
            <a:normAutofit/>
          </a:bodyPr>
          <a:lstStyle/>
          <a:p>
            <a:pPr marL="0" marR="0" lvl="0" indent="0" algn="l" rtl="0">
              <a:lnSpc>
                <a:spcPct val="100000"/>
              </a:lnSpc>
              <a:spcBef>
                <a:spcPts val="0"/>
              </a:spcBef>
              <a:spcAft>
                <a:spcPts val="0"/>
              </a:spcAft>
              <a:buClr>
                <a:schemeClr val="accent1"/>
              </a:buClr>
              <a:buSzPts val="1600"/>
              <a:buFont typeface="Arial"/>
              <a:buNone/>
            </a:pPr>
            <a:r>
              <a:rPr lang="zh-CN" sz="1600" b="0" i="0" u="none" strike="noStrike" cap="none">
                <a:solidFill>
                  <a:schemeClr val="accent1"/>
                </a:solidFill>
                <a:latin typeface="Arial"/>
                <a:ea typeface="Arial"/>
                <a:cs typeface="Arial"/>
                <a:sym typeface="Arial"/>
              </a:rPr>
              <a:t>· Figma</a:t>
            </a:r>
            <a:endParaRPr/>
          </a:p>
        </p:txBody>
      </p:sp>
      <p:sp>
        <p:nvSpPr>
          <p:cNvPr id="1865" name="Google Shape;1865;p195"/>
          <p:cNvSpPr txBox="1"/>
          <p:nvPr/>
        </p:nvSpPr>
        <p:spPr>
          <a:xfrm>
            <a:off x="4836076" y="3952807"/>
            <a:ext cx="2831448" cy="748864"/>
          </a:xfrm>
          <a:prstGeom prst="rect">
            <a:avLst/>
          </a:prstGeom>
          <a:noFill/>
          <a:ln>
            <a:noFill/>
          </a:ln>
        </p:spPr>
        <p:txBody>
          <a:bodyPr spcFirstLastPara="1" wrap="square" lIns="0" tIns="0" rIns="0" bIns="0" anchor="b" anchorCtr="0">
            <a:normAutofit/>
          </a:bodyPr>
          <a:lstStyle/>
          <a:p>
            <a:pPr marL="0" marR="0" lvl="0" indent="0" algn="l" rtl="0">
              <a:lnSpc>
                <a:spcPct val="100000"/>
              </a:lnSpc>
              <a:spcBef>
                <a:spcPts val="0"/>
              </a:spcBef>
              <a:spcAft>
                <a:spcPts val="0"/>
              </a:spcAft>
              <a:buClr>
                <a:schemeClr val="accent1"/>
              </a:buClr>
              <a:buSzPts val="1600"/>
              <a:buFont typeface="Arial"/>
              <a:buNone/>
            </a:pPr>
            <a:r>
              <a:rPr lang="zh-CN" sz="1600" b="0" i="0" u="none" strike="noStrike" cap="none">
                <a:solidFill>
                  <a:schemeClr val="accent1"/>
                </a:solidFill>
                <a:latin typeface="Arial"/>
                <a:ea typeface="Arial"/>
                <a:cs typeface="Arial"/>
                <a:sym typeface="Arial"/>
              </a:rPr>
              <a:t>· Follow the design principles</a:t>
            </a:r>
            <a:endParaRPr/>
          </a:p>
          <a:p>
            <a:pPr marL="0" marR="0" lvl="0" indent="0" algn="l" rtl="0">
              <a:lnSpc>
                <a:spcPct val="100000"/>
              </a:lnSpc>
              <a:spcBef>
                <a:spcPts val="0"/>
              </a:spcBef>
              <a:spcAft>
                <a:spcPts val="0"/>
              </a:spcAft>
              <a:buClr>
                <a:schemeClr val="accent1"/>
              </a:buClr>
              <a:buSzPts val="1600"/>
              <a:buFont typeface="Arial"/>
              <a:buNone/>
            </a:pPr>
            <a:r>
              <a:rPr lang="zh-CN" sz="1600" b="0" i="0" u="none" strike="noStrike" cap="none">
                <a:solidFill>
                  <a:schemeClr val="accent1"/>
                </a:solidFill>
                <a:latin typeface="Arial"/>
                <a:ea typeface="Arial"/>
                <a:cs typeface="Arial"/>
                <a:sym typeface="Arial"/>
              </a:rPr>
              <a:t>  (Nielsen Principles)</a:t>
            </a:r>
            <a:endParaRPr/>
          </a:p>
        </p:txBody>
      </p:sp>
    </p:spTree>
  </p:cSld>
  <p:clrMapOvr>
    <a:masterClrMapping/>
  </p:clrMapOvr>
</p:sld>
</file>

<file path=ppt/theme/theme1.xml><?xml version="1.0" encoding="utf-8"?>
<a:theme xmlns:a="http://schemas.openxmlformats.org/drawingml/2006/main" name="University of Queensland">
  <a:themeElements>
    <a:clrScheme name="UQ">
      <a:dk1>
        <a:srgbClr val="000000"/>
      </a:dk1>
      <a:lt1>
        <a:srgbClr val="FFFFFF"/>
      </a:lt1>
      <a:dk2>
        <a:srgbClr val="44546A"/>
      </a:dk2>
      <a:lt2>
        <a:srgbClr val="E7E6E6"/>
      </a:lt2>
      <a:accent1>
        <a:srgbClr val="51247A"/>
      </a:accent1>
      <a:accent2>
        <a:srgbClr val="E62645"/>
      </a:accent2>
      <a:accent3>
        <a:srgbClr val="00A2C7"/>
      </a:accent3>
      <a:accent4>
        <a:srgbClr val="EB602B"/>
      </a:accent4>
      <a:accent5>
        <a:srgbClr val="4085C6"/>
      </a:accent5>
      <a:accent6>
        <a:srgbClr val="2EA836"/>
      </a:accent6>
      <a:hlink>
        <a:srgbClr val="51247A"/>
      </a:hlink>
      <a:folHlink>
        <a:srgbClr val="51247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iversity of Queensland">
  <a:themeElements>
    <a:clrScheme name="University of Queensland">
      <a:dk1>
        <a:srgbClr val="000000"/>
      </a:dk1>
      <a:lt1>
        <a:srgbClr val="FFFFFF"/>
      </a:lt1>
      <a:dk2>
        <a:srgbClr val="A7A7A7"/>
      </a:dk2>
      <a:lt2>
        <a:srgbClr val="535353"/>
      </a:lt2>
      <a:accent1>
        <a:srgbClr val="51247A"/>
      </a:accent1>
      <a:accent2>
        <a:srgbClr val="E62645"/>
      </a:accent2>
      <a:accent3>
        <a:srgbClr val="00A2C7"/>
      </a:accent3>
      <a:accent4>
        <a:srgbClr val="EB602B"/>
      </a:accent4>
      <a:accent5>
        <a:srgbClr val="4085C6"/>
      </a:accent5>
      <a:accent6>
        <a:srgbClr val="2EA83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1800</Words>
  <Application>Microsoft Office PowerPoint</Application>
  <PresentationFormat>宽屏</PresentationFormat>
  <Paragraphs>114</Paragraphs>
  <Slides>5</Slides>
  <Notes>5</Notes>
  <HiddenSlides>0</HiddenSlides>
  <MMClips>0</MMClips>
  <ScaleCrop>false</ScaleCrop>
  <HeadingPairs>
    <vt:vector size="6" baseType="variant">
      <vt:variant>
        <vt:lpstr>已用的字体</vt:lpstr>
      </vt:variant>
      <vt:variant>
        <vt:i4>2</vt:i4>
      </vt:variant>
      <vt:variant>
        <vt:lpstr>主题</vt:lpstr>
      </vt:variant>
      <vt:variant>
        <vt:i4>2</vt:i4>
      </vt:variant>
      <vt:variant>
        <vt:lpstr>幻灯片标题</vt:lpstr>
      </vt:variant>
      <vt:variant>
        <vt:i4>5</vt:i4>
      </vt:variant>
    </vt:vector>
  </HeadingPairs>
  <TitlesOfParts>
    <vt:vector size="9" baseType="lpstr">
      <vt:lpstr>Arial</vt:lpstr>
      <vt:lpstr>Calibri</vt:lpstr>
      <vt:lpstr>University of Queensland</vt:lpstr>
      <vt:lpstr>University of Queensland</vt:lpstr>
      <vt:lpstr>Our Team and Key Strengths</vt:lpstr>
      <vt:lpstr>Domain or Problem Space</vt:lpstr>
      <vt:lpstr>PowerPoint 演示文稿</vt:lpstr>
      <vt:lpstr>Previous attempts &amp; A better/unique approach</vt:lpstr>
      <vt:lpstr>Work Plan &amp; Method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毓藤 牛</cp:lastModifiedBy>
  <cp:revision>1</cp:revision>
  <dcterms:modified xsi:type="dcterms:W3CDTF">2024-08-26T01:49:46Z</dcterms:modified>
</cp:coreProperties>
</file>